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1.xml" ContentType="application/vnd.openxmlformats-officedocument.theme+xml"/>
  <Override PartName="/ppt/slideMasters/slideMaster2.xml" ContentType="application/vnd.openxmlformats-officedocument.presentationml.slideMaster+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Masters/slideMaster3.xml" ContentType="application/vnd.openxmlformats-officedocument.presentationml.slideMaster+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Masters/slideMaster4.xml" ContentType="application/vnd.openxmlformats-officedocument.presentationml.slideMaster+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notesMasters/notesMaster1.xml" ContentType="application/vnd.openxmlformats-officedocument.presentationml.notesMaster+xml"/>
  <Override PartName="/ppt/theme/theme5.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Slides/notesSlide1.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2.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embedTrueTypeFonts="1" saveSubsetFonts="1">
  <p:sldMasterIdLst>
    <p:sldMasterId id="2147483648" r:id="rId1"/>
    <p:sldMasterId id="2147483649" r:id="rId2"/>
    <p:sldMasterId id="2147483650" r:id="rId3"/>
    <p:sldMasterId id="2147483651" r:id="rId4"/>
  </p:sldMasterIdLst>
  <p:notesMasterIdLst>
    <p:notesMasterId r:id="rId5"/>
  </p:notesMasterIdLst>
  <p:sldIdLst>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Lst>
  <p:sldSz cy="10287000" cx="18288000"/>
  <p:notesSz cx="6858000" cy="9144000"/>
  <p:embeddedFontLst>
    <p:embeddedFont>
      <p:font typeface="Avenir Next LT Pro" panose="020B0504020202020204" pitchFamily="34" charset="0"/>
      <p:regular r:id="rId37"/>
      <p:bold r:id="rId38"/>
      <p:italic r:id="rId39"/>
      <p:boldItalic r:id="rId40"/>
    </p:embeddedFont>
    <p:embeddedFont>
      <p:font typeface="Calibri" panose="020F0502020204030204" pitchFamily="34" charset="0"/>
      <p:regular r:id="rId41"/>
      <p:bold r:id="rId42"/>
      <p:italic r:id="rId43"/>
      <p:boldItalic r:id="rId44"/>
    </p:embeddedFont>
    <p:embeddedFont>
      <p:font typeface="Garet" panose="020B0604020202020204" charset="0"/>
      <p:regular r:id="rId45"/>
    </p:embeddedFont>
    <p:embeddedFont>
      <p:font typeface="Garet Bold" panose="020B0604020202020204" charset="0"/>
      <p:regular r:id="rId46"/>
    </p:embeddedFont>
    <p:embeddedFont>
      <p:font typeface="Garet Book" panose="020B0604020202020204" charset="0"/>
      <p:regular r:id="rId47"/>
    </p:embeddedFont>
    <p:embeddedFont>
      <p:font typeface="Rockwell" panose="02060603020205020403" pitchFamily="18" charset="0"/>
      <p:regular r:id="rId48"/>
      <p:bold r:id="rId49"/>
      <p:italic r:id="rId50"/>
      <p:boldItalic r:id="rId51"/>
    </p:embeddedFont>
  </p:embeddedFontLst>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showPr>
    <p:present/>
    <p:sldAll/>
    <p:penClr>
      <a:prstClr val="red"/>
    </p:penClr>
  </p:showPr>
  <p:clrMru>
    <a:srgbClr val="30ABA1"/>
    <a:srgbClr val="46ADA3"/>
    <a:srgbClr val="4C5270"/>
    <a:srgbClr val="D1D1D1"/>
    <a:srgbClr val="FFFFFF"/>
    <a:srgbClr val="C5C5C5"/>
    <a:srgbClr val="C8C8C8"/>
    <a:srgbClr val="C9C9C9"/>
    <a:srgbClr val="FAF8F9"/>
    <a:srgbClr val="F3F3F3"/>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p:normalViewPr>
    <p:restoredLeft sz="15620" autoAdjust="0"/>
    <p:restoredTop sz="94622" autoAdjust="0"/>
  </p:normalViewPr>
  <p:slideViewPr>
    <p:cSldViewPr>
      <p:cViewPr>
        <p:scale>
          <a:sx n="60" d="100"/>
          <a:sy n="60" d="100"/>
        </p:scale>
        <p:origin x="126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font" Target="fonts/font1.fntdata"/><Relationship Id="rId38" Type="http://schemas.openxmlformats.org/officeDocument/2006/relationships/font" Target="fonts/font2.fntdata"/><Relationship Id="rId39" Type="http://schemas.openxmlformats.org/officeDocument/2006/relationships/font" Target="fonts/font3.fntdata"/><Relationship Id="rId40" Type="http://schemas.openxmlformats.org/officeDocument/2006/relationships/font" Target="fonts/font4.fntdata"/><Relationship Id="rId41" Type="http://schemas.openxmlformats.org/officeDocument/2006/relationships/font" Target="fonts/font5.fntdata"/><Relationship Id="rId42" Type="http://schemas.openxmlformats.org/officeDocument/2006/relationships/font" Target="fonts/font6.fntdata"/><Relationship Id="rId43" Type="http://schemas.openxmlformats.org/officeDocument/2006/relationships/font" Target="fonts/font7.fntdata"/><Relationship Id="rId44" Type="http://schemas.openxmlformats.org/officeDocument/2006/relationships/font" Target="fonts/font8.fntdata"/><Relationship Id="rId45" Type="http://schemas.openxmlformats.org/officeDocument/2006/relationships/font" Target="fonts/font9.fntdata"/><Relationship Id="rId46" Type="http://schemas.openxmlformats.org/officeDocument/2006/relationships/font" Target="fonts/font10.fntdata"/><Relationship Id="rId47" Type="http://schemas.openxmlformats.org/officeDocument/2006/relationships/font" Target="fonts/font11.fntdata"/><Relationship Id="rId48" Type="http://schemas.openxmlformats.org/officeDocument/2006/relationships/font" Target="fonts/font12.fntdata"/><Relationship Id="rId49" Type="http://schemas.openxmlformats.org/officeDocument/2006/relationships/font" Target="fonts/font13.fntdata"/><Relationship Id="rId50" Type="http://schemas.openxmlformats.org/officeDocument/2006/relationships/font" Target="fonts/font14.fntdata"/><Relationship Id="rId51" Type="http://schemas.openxmlformats.org/officeDocument/2006/relationships/font" Target="fonts/font15.fntdata"/><Relationship Id="rId52" Type="http://schemas.openxmlformats.org/officeDocument/2006/relationships/tableStyles" Target="tableStyles.xml"/><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201" name=""/>
        <p:cNvGrpSpPr/>
        <p:nvPr/>
      </p:nvGrpSpPr>
      <p:grpSpPr>
        <a:xfrm>
          <a:off x="0" y="0"/>
          <a:ext cx="0" cy="0"/>
          <a:chOff x="0" y="0"/>
          <a:chExt cx="0" cy="0"/>
        </a:xfrm>
      </p:grpSpPr>
      <p:sp>
        <p:nvSpPr>
          <p:cNvPr id="1048995" name="Header Placeholder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lang="en-US"/>
          </a:p>
        </p:txBody>
      </p:sp>
      <p:sp>
        <p:nvSpPr>
          <p:cNvPr id="1048996" name="Date Placeholder 2"/>
          <p:cNvSpPr>
            <a:spLocks noGrp="1"/>
          </p:cNvSpPr>
          <p:nvPr>
            <p:ph type="dt" idx="1"/>
          </p:nvPr>
        </p:nvSpPr>
        <p:spPr>
          <a:xfrm>
            <a:off x="3884613" y="0"/>
            <a:ext cx="2971800" cy="458788"/>
          </a:xfrm>
          <a:prstGeom prst="rect"/>
        </p:spPr>
        <p:txBody>
          <a:bodyPr bIns="45720" lIns="91440" rIns="91440" rtlCol="0" tIns="45720" vert="horz"/>
          <a:lstStyle>
            <a:lvl1pPr algn="r">
              <a:defRPr sz="1200"/>
            </a:lvl1pPr>
          </a:lstStyle>
          <a:p>
            <a:fld id="{ECF90634-9CE5-4B1E-AE86-46824E3002E3}" type="datetimeFigureOut">
              <a:rPr lang="en-US" smtClean="0"/>
              <a:t>5/16/2023</a:t>
            </a:fld>
            <a:endParaRPr lang="en-US"/>
          </a:p>
        </p:txBody>
      </p:sp>
      <p:sp>
        <p:nvSpPr>
          <p:cNvPr id="1048997" name="Slide Image Placeholder 3"/>
          <p:cNvSpPr>
            <a:spLocks noChangeAspect="1" noRot="1" noGrp="1"/>
          </p:cNvSpPr>
          <p:nvPr>
            <p:ph type="sldImg" idx="2"/>
          </p:nvPr>
        </p:nvSpPr>
        <p:spPr>
          <a:xfrm>
            <a:off x="685800" y="1143000"/>
            <a:ext cx="5486400" cy="3086100"/>
          </a:xfrm>
          <a:prstGeom prst="rect"/>
          <a:noFill/>
          <a:ln w="12700">
            <a:solidFill>
              <a:prstClr val="black"/>
            </a:solidFill>
          </a:ln>
        </p:spPr>
        <p:txBody>
          <a:bodyPr anchor="ctr" bIns="45720" lIns="91440" rIns="91440" rtlCol="0" tIns="45720" vert="horz"/>
          <a:p>
            <a:endParaRPr lang="en-US"/>
          </a:p>
        </p:txBody>
      </p:sp>
      <p:sp>
        <p:nvSpPr>
          <p:cNvPr id="1048998" name="Notes Placeholder 4"/>
          <p:cNvSpPr>
            <a:spLocks noGrp="1"/>
          </p:cNvSpPr>
          <p:nvPr>
            <p:ph type="body" sz="quarter" idx="3"/>
          </p:nvPr>
        </p:nvSpPr>
        <p:spPr>
          <a:xfrm>
            <a:off x="685800" y="4400550"/>
            <a:ext cx="5486400" cy="3600450"/>
          </a:xfrm>
          <a:prstGeom prst="rect"/>
        </p:spPr>
        <p:txBody>
          <a:bodyPr bIns="45720" lIns="91440" rIns="91440" rtlCol="0" tIns="45720" vert="horz"/>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999" name="Footer Placeholder 5"/>
          <p:cNvSpPr>
            <a:spLocks noGrp="1"/>
          </p:cNvSpPr>
          <p:nvPr>
            <p:ph type="ftr" sz="quarter" idx="4"/>
          </p:nvPr>
        </p:nvSpPr>
        <p:spPr>
          <a:xfrm>
            <a:off x="0" y="8685213"/>
            <a:ext cx="2971800" cy="458787"/>
          </a:xfrm>
          <a:prstGeom prst="rect"/>
        </p:spPr>
        <p:txBody>
          <a:bodyPr anchor="b" bIns="45720" lIns="91440" rIns="91440" rtlCol="0" tIns="45720" vert="horz"/>
          <a:lstStyle>
            <a:lvl1pPr algn="l">
              <a:defRPr sz="1200"/>
            </a:lvl1pPr>
          </a:lstStyle>
          <a:p>
            <a:endParaRPr lang="en-US"/>
          </a:p>
        </p:txBody>
      </p:sp>
      <p:sp>
        <p:nvSpPr>
          <p:cNvPr id="1049000" name="Slide Number Placeholder 6"/>
          <p:cNvSpPr>
            <a:spLocks noGrp="1"/>
          </p:cNvSpPr>
          <p:nvPr>
            <p:ph type="sldNum" sz="quarter" idx="5"/>
          </p:nvPr>
        </p:nvSpPr>
        <p:spPr>
          <a:xfrm>
            <a:off x="3884613" y="8685213"/>
            <a:ext cx="2971800" cy="458787"/>
          </a:xfrm>
          <a:prstGeom prst="rect"/>
        </p:spPr>
        <p:txBody>
          <a:bodyPr anchor="b" bIns="45720" lIns="91440" rIns="91440" rtlCol="0" tIns="45720" vert="horz"/>
          <a:lstStyle>
            <a:lvl1pPr algn="r">
              <a:defRPr sz="1200"/>
            </a:lvl1pPr>
          </a:lstStyle>
          <a:p>
            <a:fld id="{5D2ED5AC-023C-4E62-A98B-ABB30ED7290B}" type="slidenum">
              <a:rPr lang="en-US" smtClean="0"/>
              <a:t>‹#›</a:t>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sp>
        <p:nvSpPr>
          <p:cNvPr id="1048671" name="Slide Image Placeholder 1"/>
          <p:cNvSpPr>
            <a:spLocks noChangeAspect="1" noRot="1" noGrp="1"/>
          </p:cNvSpPr>
          <p:nvPr>
            <p:ph type="sldImg"/>
          </p:nvPr>
        </p:nvSpPr>
        <p:spPr/>
      </p:sp>
      <p:sp>
        <p:nvSpPr>
          <p:cNvPr id="1048672" name="Notes Placeholder 2"/>
          <p:cNvSpPr>
            <a:spLocks noGrp="1"/>
          </p:cNvSpPr>
          <p:nvPr>
            <p:ph type="body" idx="1"/>
          </p:nvPr>
        </p:nvSpPr>
        <p:spPr/>
        <p:txBody>
          <a:bodyPr/>
          <a:p>
            <a:endParaRPr dirty="0" lang="en-US"/>
          </a:p>
        </p:txBody>
      </p:sp>
      <p:sp>
        <p:nvSpPr>
          <p:cNvPr id="1048673" name="Slide Number Placeholder 3"/>
          <p:cNvSpPr>
            <a:spLocks noGrp="1"/>
          </p:cNvSpPr>
          <p:nvPr>
            <p:ph type="sldNum" sz="quarter" idx="5"/>
          </p:nvPr>
        </p:nvSpPr>
        <p:spPr/>
        <p:txBody>
          <a:bodyPr/>
          <a:p>
            <a:pPr algn="r" defTabSz="914400" eaLnBrk="1" fontAlgn="auto" hangingPunct="1" indent="0" latinLnBrk="1" lvl="0" marL="0" marR="0" rtl="0">
              <a:lnSpc>
                <a:spcPct val="100000"/>
              </a:lnSpc>
              <a:spcBef>
                <a:spcPts val="0"/>
              </a:spcBef>
              <a:spcAft>
                <a:spcPts val="0"/>
              </a:spcAft>
              <a:buClrTx/>
              <a:buSzTx/>
              <a:buFontTx/>
              <a:buNone/>
            </a:pPr>
            <a:fld id="{93C580A4-1AFA-416C-9007-49A5555463DD}" type="slidenum">
              <a:rPr baseline="0" b="0" cap="none" sz="1300" i="0" kern="1200" kumimoji="0" lang="en-US" noProof="0" normalizeH="0" spc="0" strike="noStrike" u="none" smtClean="0">
                <a:ln>
                  <a:noFill/>
                </a:ln>
                <a:solidFill>
                  <a:prstClr val="black"/>
                </a:solidFill>
                <a:effectLst/>
                <a:uLnTx/>
                <a:uFillTx/>
                <a:latin typeface="Calibri"/>
                <a:ea typeface="+mn-ea"/>
                <a:cs typeface="+mn-cs"/>
              </a:rPr>
              <a:pPr algn="r" defTabSz="914400" eaLnBrk="1" fontAlgn="auto" hangingPunct="1" indent="0" latinLnBrk="1" lvl="0" marL="0" marR="0" rtl="0">
                <a:lnSpc>
                  <a:spcPct val="100000"/>
                </a:lnSpc>
                <a:spcBef>
                  <a:spcPts val="0"/>
                </a:spcBef>
                <a:spcAft>
                  <a:spcPts val="0"/>
                </a:spcAft>
                <a:buClrTx/>
                <a:buSzTx/>
                <a:buFontTx/>
                <a:buNone/>
              </a:pPr>
              <a:t>12</a:t>
            </a:fld>
            <a:endParaRPr baseline="0" b="0" cap="none" sz="1300" i="0" kern="1200" kumimoji="0" lang="en-US" noProof="0" normalizeH="0" spc="0" strike="noStrike" u="none">
              <a:ln>
                <a:noFill/>
              </a:ln>
              <a:solidFill>
                <a:prstClr val="black"/>
              </a:solidFill>
              <a:effectLst/>
              <a:uLnTx/>
              <a:uFillTx/>
              <a:latin typeface="Calibri"/>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85" name=""/>
        <p:cNvGrpSpPr/>
        <p:nvPr/>
      </p:nvGrpSpPr>
      <p:grpSpPr>
        <a:xfrm>
          <a:off x="0" y="0"/>
          <a:ext cx="0" cy="0"/>
          <a:chOff x="0" y="0"/>
          <a:chExt cx="0" cy="0"/>
        </a:xfrm>
      </p:grpSpPr>
      <p:sp>
        <p:nvSpPr>
          <p:cNvPr id="1048682" name="Slide Image Placeholder 1"/>
          <p:cNvSpPr>
            <a:spLocks noChangeAspect="1" noRot="1" noGrp="1"/>
          </p:cNvSpPr>
          <p:nvPr>
            <p:ph type="sldImg"/>
          </p:nvPr>
        </p:nvSpPr>
        <p:spPr/>
      </p:sp>
      <p:sp>
        <p:nvSpPr>
          <p:cNvPr id="1048683" name="Notes Placeholder 2"/>
          <p:cNvSpPr>
            <a:spLocks noGrp="1"/>
          </p:cNvSpPr>
          <p:nvPr>
            <p:ph type="body" idx="1"/>
          </p:nvPr>
        </p:nvSpPr>
        <p:spPr/>
        <p:txBody>
          <a:bodyPr/>
          <a:p>
            <a:endParaRPr dirty="0" lang="en-US"/>
          </a:p>
        </p:txBody>
      </p:sp>
      <p:sp>
        <p:nvSpPr>
          <p:cNvPr id="1048684" name="Slide Number Placeholder 3"/>
          <p:cNvSpPr>
            <a:spLocks noGrp="1"/>
          </p:cNvSpPr>
          <p:nvPr>
            <p:ph type="sldNum" sz="quarter" idx="5"/>
          </p:nvPr>
        </p:nvSpPr>
        <p:spPr/>
        <p:txBody>
          <a:bodyPr/>
          <a:p>
            <a:fld id="{5D2ED5AC-023C-4E62-A98B-ABB30ED7290B}" type="slidenum">
              <a:rPr lang="en-US" smtClean="0"/>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image" Target="../media/image10.jpeg"/><Relationship Id="rId2"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image" Target="../media/image12.jpeg"/><Relationship Id="rId2"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image" Target="../media/image13.jpeg"/><Relationship Id="rId2"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image" Target="../media/image12.jpeg"/><Relationship Id="rId2"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image" Target="../media/image14.png"/><Relationship Id="rId2"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8.png"/><Relationship Id="rId3"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image" Target="../media/image15.jpeg"/><Relationship Id="rId2"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148" name=""/>
        <p:cNvGrpSpPr/>
        <p:nvPr/>
      </p:nvGrpSpPr>
      <p:grpSpPr>
        <a:xfrm>
          <a:off x="0" y="0"/>
          <a:ext cx="0" cy="0"/>
          <a:chOff x="0" y="0"/>
          <a:chExt cx="0" cy="0"/>
        </a:xfrm>
      </p:grpSpPr>
      <p:sp>
        <p:nvSpPr>
          <p:cNvPr id="1048830" name="Title 1"/>
          <p:cNvSpPr>
            <a:spLocks noGrp="1"/>
          </p:cNvSpPr>
          <p:nvPr>
            <p:ph type="ctrTitle"/>
          </p:nvPr>
        </p:nvSpPr>
        <p:spPr>
          <a:xfrm>
            <a:off x="685800" y="2130425"/>
            <a:ext cx="7772400" cy="1470025"/>
          </a:xfrm>
        </p:spPr>
        <p:txBody>
          <a:bodyPr/>
          <a:p>
            <a:r>
              <a:rPr lang="en-US"/>
              <a:t>Click to edit Master title style</a:t>
            </a:r>
          </a:p>
        </p:txBody>
      </p:sp>
      <p:sp>
        <p:nvSpPr>
          <p:cNvPr id="1048831" name="Subtitle 2"/>
          <p:cNvSpPr>
            <a:spLocks noGrp="1"/>
          </p:cNvSpPr>
          <p:nvPr>
            <p:ph type="subTitle" idx="1"/>
          </p:nvPr>
        </p:nvSpPr>
        <p:spPr>
          <a:xfrm>
            <a:off x="1371600" y="3886200"/>
            <a:ext cx="6400800" cy="1752600"/>
          </a:xfrm>
        </p:spPr>
        <p:txBody>
          <a:bodyPr/>
          <a:lstStyle>
            <a:lvl1pPr algn="ctr" indent="0" marL="0">
              <a:buNone/>
              <a:defRPr>
                <a:solidFill>
                  <a:schemeClr val="tx1">
                    <a:tint val="75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a:t>Click to edit Master subtitle style</a:t>
            </a:r>
          </a:p>
        </p:txBody>
      </p:sp>
      <p:sp>
        <p:nvSpPr>
          <p:cNvPr id="1048832" name="Date Placeholder 3"/>
          <p:cNvSpPr>
            <a:spLocks noGrp="1"/>
          </p:cNvSpPr>
          <p:nvPr>
            <p:ph type="dt" sz="half" idx="10"/>
          </p:nvPr>
        </p:nvSpPr>
        <p:spPr/>
        <p:txBody>
          <a:bodyPr/>
          <a:p>
            <a:fld id="{1D8BD707-D9CF-40AE-B4C6-C98DA3205C09}" type="datetimeFigureOut">
              <a:rPr lang="en-US" smtClean="0"/>
              <a:t>5/16/2023</a:t>
            </a:fld>
            <a:endParaRPr lang="en-US"/>
          </a:p>
        </p:txBody>
      </p:sp>
      <p:sp>
        <p:nvSpPr>
          <p:cNvPr id="1048833" name="Footer Placeholder 4"/>
          <p:cNvSpPr>
            <a:spLocks noGrp="1"/>
          </p:cNvSpPr>
          <p:nvPr>
            <p:ph type="ftr" sz="quarter" idx="11"/>
          </p:nvPr>
        </p:nvSpPr>
        <p:spPr/>
        <p:txBody>
          <a:bodyPr/>
          <a:p>
            <a:endParaRPr lang="en-US"/>
          </a:p>
        </p:txBody>
      </p:sp>
      <p:sp>
        <p:nvSpPr>
          <p:cNvPr id="1048834"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76" name=""/>
        <p:cNvGrpSpPr/>
        <p:nvPr/>
      </p:nvGrpSpPr>
      <p:grpSpPr>
        <a:xfrm>
          <a:off x="0" y="0"/>
          <a:ext cx="0" cy="0"/>
          <a:chOff x="0" y="0"/>
          <a:chExt cx="0" cy="0"/>
        </a:xfrm>
      </p:grpSpPr>
      <p:sp>
        <p:nvSpPr>
          <p:cNvPr id="1048664" name="Title 1"/>
          <p:cNvSpPr>
            <a:spLocks noGrp="1"/>
          </p:cNvSpPr>
          <p:nvPr>
            <p:ph type="title"/>
          </p:nvPr>
        </p:nvSpPr>
        <p:spPr/>
        <p:txBody>
          <a:bodyPr/>
          <a:p>
            <a:r>
              <a:rPr lang="en-US"/>
              <a:t>Click to edit Master title style</a:t>
            </a:r>
          </a:p>
        </p:txBody>
      </p:sp>
      <p:sp>
        <p:nvSpPr>
          <p:cNvPr id="1048665" name="Content Placeholder 2"/>
          <p:cNvSpPr>
            <a:spLocks noGrp="1"/>
          </p:cNvSpPr>
          <p:nvPr>
            <p:ph idx="1"/>
          </p:nvPr>
        </p:nvSpPr>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66" name="Date Placeholder 3"/>
          <p:cNvSpPr>
            <a:spLocks noGrp="1"/>
          </p:cNvSpPr>
          <p:nvPr>
            <p:ph type="dt" sz="half" idx="10"/>
          </p:nvPr>
        </p:nvSpPr>
        <p:spPr/>
        <p:txBody>
          <a:bodyPr/>
          <a:p>
            <a:fld id="{1D8BD707-D9CF-40AE-B4C6-C98DA3205C09}" type="datetimeFigureOut">
              <a:rPr lang="en-US" smtClean="0"/>
              <a:t>5/16/2023</a:t>
            </a:fld>
            <a:endParaRPr lang="en-US"/>
          </a:p>
        </p:txBody>
      </p:sp>
      <p:sp>
        <p:nvSpPr>
          <p:cNvPr id="1048667" name="Footer Placeholder 4"/>
          <p:cNvSpPr>
            <a:spLocks noGrp="1"/>
          </p:cNvSpPr>
          <p:nvPr>
            <p:ph type="ftr" sz="quarter" idx="11"/>
          </p:nvPr>
        </p:nvSpPr>
        <p:spPr/>
        <p:txBody>
          <a:bodyPr/>
          <a:p>
            <a:endParaRPr lang="en-US"/>
          </a:p>
        </p:txBody>
      </p:sp>
      <p:sp>
        <p:nvSpPr>
          <p:cNvPr id="1048668"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153" name=""/>
        <p:cNvGrpSpPr/>
        <p:nvPr/>
      </p:nvGrpSpPr>
      <p:grpSpPr>
        <a:xfrm>
          <a:off x="0" y="0"/>
          <a:ext cx="0" cy="0"/>
          <a:chOff x="0" y="0"/>
          <a:chExt cx="0" cy="0"/>
        </a:xfrm>
      </p:grpSpPr>
      <p:sp>
        <p:nvSpPr>
          <p:cNvPr id="1048855" name="Title 1"/>
          <p:cNvSpPr>
            <a:spLocks noGrp="1"/>
          </p:cNvSpPr>
          <p:nvPr>
            <p:ph type="title"/>
          </p:nvPr>
        </p:nvSpPr>
        <p:spPr>
          <a:xfrm>
            <a:off x="722313" y="4406900"/>
            <a:ext cx="7772400" cy="1362075"/>
          </a:xfrm>
        </p:spPr>
        <p:txBody>
          <a:bodyPr anchor="t"/>
          <a:lstStyle>
            <a:lvl1pPr algn="l">
              <a:defRPr b="1" cap="all" sz="4000"/>
            </a:lvl1pPr>
          </a:lstStyle>
          <a:p>
            <a:r>
              <a:rPr lang="en-US"/>
              <a:t>Click to edit Master title style</a:t>
            </a:r>
          </a:p>
        </p:txBody>
      </p:sp>
      <p:sp>
        <p:nvSpPr>
          <p:cNvPr id="1048856" name="Text Placeholder 2"/>
          <p:cNvSpPr>
            <a:spLocks noGrp="1"/>
          </p:cNvSpPr>
          <p:nvPr>
            <p:ph type="body" idx="1"/>
          </p:nvPr>
        </p:nvSpPr>
        <p:spPr>
          <a:xfrm>
            <a:off x="722313" y="2906713"/>
            <a:ext cx="7772400" cy="1500187"/>
          </a:xfrm>
        </p:spPr>
        <p:txBody>
          <a:bodyPr anchor="b"/>
          <a:lstStyle>
            <a:lvl1pPr indent="0" marL="0">
              <a:buNone/>
              <a:defRPr sz="2000">
                <a:solidFill>
                  <a:schemeClr val="tx1">
                    <a:tint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857" name="Date Placeholder 3"/>
          <p:cNvSpPr>
            <a:spLocks noGrp="1"/>
          </p:cNvSpPr>
          <p:nvPr>
            <p:ph type="dt" sz="half" idx="10"/>
          </p:nvPr>
        </p:nvSpPr>
        <p:spPr/>
        <p:txBody>
          <a:bodyPr/>
          <a:p>
            <a:fld id="{1D8BD707-D9CF-40AE-B4C6-C98DA3205C09}" type="datetimeFigureOut">
              <a:rPr lang="en-US" smtClean="0"/>
              <a:t>5/16/2023</a:t>
            </a:fld>
            <a:endParaRPr lang="en-US"/>
          </a:p>
        </p:txBody>
      </p:sp>
      <p:sp>
        <p:nvSpPr>
          <p:cNvPr id="1048858" name="Footer Placeholder 4"/>
          <p:cNvSpPr>
            <a:spLocks noGrp="1"/>
          </p:cNvSpPr>
          <p:nvPr>
            <p:ph type="ftr" sz="quarter" idx="11"/>
          </p:nvPr>
        </p:nvSpPr>
        <p:spPr/>
        <p:txBody>
          <a:bodyPr/>
          <a:p>
            <a:endParaRPr lang="en-US"/>
          </a:p>
        </p:txBody>
      </p:sp>
      <p:sp>
        <p:nvSpPr>
          <p:cNvPr id="1048859"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154" name=""/>
        <p:cNvGrpSpPr/>
        <p:nvPr/>
      </p:nvGrpSpPr>
      <p:grpSpPr>
        <a:xfrm>
          <a:off x="0" y="0"/>
          <a:ext cx="0" cy="0"/>
          <a:chOff x="0" y="0"/>
          <a:chExt cx="0" cy="0"/>
        </a:xfrm>
      </p:grpSpPr>
      <p:sp>
        <p:nvSpPr>
          <p:cNvPr id="1048860" name="Title 1"/>
          <p:cNvSpPr>
            <a:spLocks noGrp="1"/>
          </p:cNvSpPr>
          <p:nvPr>
            <p:ph type="title"/>
          </p:nvPr>
        </p:nvSpPr>
        <p:spPr/>
        <p:txBody>
          <a:bodyPr/>
          <a:p>
            <a:r>
              <a:rPr lang="en-US"/>
              <a:t>Click to edit Master title style</a:t>
            </a:r>
          </a:p>
        </p:txBody>
      </p:sp>
      <p:sp>
        <p:nvSpPr>
          <p:cNvPr id="1048861"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862"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863" name="Date Placeholder 4"/>
          <p:cNvSpPr>
            <a:spLocks noGrp="1"/>
          </p:cNvSpPr>
          <p:nvPr>
            <p:ph type="dt" sz="half" idx="10"/>
          </p:nvPr>
        </p:nvSpPr>
        <p:spPr/>
        <p:txBody>
          <a:bodyPr/>
          <a:p>
            <a:fld id="{1D8BD707-D9CF-40AE-B4C6-C98DA3205C09}" type="datetimeFigureOut">
              <a:rPr lang="en-US" smtClean="0"/>
              <a:t>5/16/2023</a:t>
            </a:fld>
            <a:endParaRPr lang="en-US"/>
          </a:p>
        </p:txBody>
      </p:sp>
      <p:sp>
        <p:nvSpPr>
          <p:cNvPr id="1048864" name="Footer Placeholder 5"/>
          <p:cNvSpPr>
            <a:spLocks noGrp="1"/>
          </p:cNvSpPr>
          <p:nvPr>
            <p:ph type="ftr" sz="quarter" idx="11"/>
          </p:nvPr>
        </p:nvSpPr>
        <p:spPr/>
        <p:txBody>
          <a:bodyPr/>
          <a:p>
            <a:endParaRPr lang="en-US"/>
          </a:p>
        </p:txBody>
      </p:sp>
      <p:sp>
        <p:nvSpPr>
          <p:cNvPr id="1048865" name="Slide Number Placeholder 6"/>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155" name=""/>
        <p:cNvGrpSpPr/>
        <p:nvPr/>
      </p:nvGrpSpPr>
      <p:grpSpPr>
        <a:xfrm>
          <a:off x="0" y="0"/>
          <a:ext cx="0" cy="0"/>
          <a:chOff x="0" y="0"/>
          <a:chExt cx="0" cy="0"/>
        </a:xfrm>
      </p:grpSpPr>
      <p:sp>
        <p:nvSpPr>
          <p:cNvPr id="1048866" name="Title 1"/>
          <p:cNvSpPr>
            <a:spLocks noGrp="1"/>
          </p:cNvSpPr>
          <p:nvPr>
            <p:ph type="title"/>
          </p:nvPr>
        </p:nvSpPr>
        <p:spPr/>
        <p:txBody>
          <a:bodyPr/>
          <a:p>
            <a:r>
              <a:rPr lang="en-US"/>
              <a:t>Click to edit Master title style</a:t>
            </a:r>
          </a:p>
        </p:txBody>
      </p:sp>
      <p:sp>
        <p:nvSpPr>
          <p:cNvPr id="1048867" name="Text Placeholder 2"/>
          <p:cNvSpPr>
            <a:spLocks noGrp="1"/>
          </p:cNvSpPr>
          <p:nvPr>
            <p:ph type="body" idx="1"/>
          </p:nvPr>
        </p:nvSpPr>
        <p:spPr>
          <a:xfrm>
            <a:off x="457200" y="1535113"/>
            <a:ext cx="4040188"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868"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869" name="Text Placeholder 4"/>
          <p:cNvSpPr>
            <a:spLocks noGrp="1"/>
          </p:cNvSpPr>
          <p:nvPr>
            <p:ph type="body" sz="quarter" idx="3"/>
          </p:nvPr>
        </p:nvSpPr>
        <p:spPr>
          <a:xfrm>
            <a:off x="4645025" y="1535113"/>
            <a:ext cx="4041775"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870"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871" name="Date Placeholder 6"/>
          <p:cNvSpPr>
            <a:spLocks noGrp="1"/>
          </p:cNvSpPr>
          <p:nvPr>
            <p:ph type="dt" sz="half" idx="10"/>
          </p:nvPr>
        </p:nvSpPr>
        <p:spPr/>
        <p:txBody>
          <a:bodyPr/>
          <a:p>
            <a:fld id="{1D8BD707-D9CF-40AE-B4C6-C98DA3205C09}" type="datetimeFigureOut">
              <a:rPr lang="en-US" smtClean="0"/>
              <a:t>5/16/2023</a:t>
            </a:fld>
            <a:endParaRPr lang="en-US"/>
          </a:p>
        </p:txBody>
      </p:sp>
      <p:sp>
        <p:nvSpPr>
          <p:cNvPr id="1048872" name="Footer Placeholder 7"/>
          <p:cNvSpPr>
            <a:spLocks noGrp="1"/>
          </p:cNvSpPr>
          <p:nvPr>
            <p:ph type="ftr" sz="quarter" idx="11"/>
          </p:nvPr>
        </p:nvSpPr>
        <p:spPr/>
        <p:txBody>
          <a:bodyPr/>
          <a:p>
            <a:endParaRPr lang="en-US"/>
          </a:p>
        </p:txBody>
      </p:sp>
      <p:sp>
        <p:nvSpPr>
          <p:cNvPr id="1048873" name="Slide Number Placeholder 8"/>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149" name=""/>
        <p:cNvGrpSpPr/>
        <p:nvPr/>
      </p:nvGrpSpPr>
      <p:grpSpPr>
        <a:xfrm>
          <a:off x="0" y="0"/>
          <a:ext cx="0" cy="0"/>
          <a:chOff x="0" y="0"/>
          <a:chExt cx="0" cy="0"/>
        </a:xfrm>
      </p:grpSpPr>
      <p:sp>
        <p:nvSpPr>
          <p:cNvPr id="1048835" name="Title 1"/>
          <p:cNvSpPr>
            <a:spLocks noGrp="1"/>
          </p:cNvSpPr>
          <p:nvPr>
            <p:ph type="title"/>
          </p:nvPr>
        </p:nvSpPr>
        <p:spPr/>
        <p:txBody>
          <a:bodyPr/>
          <a:p>
            <a:r>
              <a:rPr lang="en-US"/>
              <a:t>Click to edit Master title style</a:t>
            </a:r>
          </a:p>
        </p:txBody>
      </p:sp>
      <p:sp>
        <p:nvSpPr>
          <p:cNvPr id="1048836" name="Date Placeholder 2"/>
          <p:cNvSpPr>
            <a:spLocks noGrp="1"/>
          </p:cNvSpPr>
          <p:nvPr>
            <p:ph type="dt" sz="half" idx="10"/>
          </p:nvPr>
        </p:nvSpPr>
        <p:spPr/>
        <p:txBody>
          <a:bodyPr/>
          <a:p>
            <a:fld id="{1D8BD707-D9CF-40AE-B4C6-C98DA3205C09}" type="datetimeFigureOut">
              <a:rPr lang="en-US" smtClean="0"/>
              <a:t>5/16/2023</a:t>
            </a:fld>
            <a:endParaRPr lang="en-US"/>
          </a:p>
        </p:txBody>
      </p:sp>
      <p:sp>
        <p:nvSpPr>
          <p:cNvPr id="1048837" name="Footer Placeholder 3"/>
          <p:cNvSpPr>
            <a:spLocks noGrp="1"/>
          </p:cNvSpPr>
          <p:nvPr>
            <p:ph type="ftr" sz="quarter" idx="11"/>
          </p:nvPr>
        </p:nvSpPr>
        <p:spPr/>
        <p:txBody>
          <a:bodyPr/>
          <a:p>
            <a:endParaRPr lang="en-US"/>
          </a:p>
        </p:txBody>
      </p:sp>
      <p:sp>
        <p:nvSpPr>
          <p:cNvPr id="1048838" name="Slide Number Placeholder 4"/>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63" name=""/>
        <p:cNvGrpSpPr/>
        <p:nvPr/>
      </p:nvGrpSpPr>
      <p:grpSpPr>
        <a:xfrm>
          <a:off x="0" y="0"/>
          <a:ext cx="0" cy="0"/>
          <a:chOff x="0" y="0"/>
          <a:chExt cx="0" cy="0"/>
        </a:xfrm>
      </p:grpSpPr>
      <p:sp>
        <p:nvSpPr>
          <p:cNvPr id="1048601" name="Date Placeholder 1"/>
          <p:cNvSpPr>
            <a:spLocks noGrp="1"/>
          </p:cNvSpPr>
          <p:nvPr>
            <p:ph type="dt" sz="half" idx="10"/>
          </p:nvPr>
        </p:nvSpPr>
        <p:spPr/>
        <p:txBody>
          <a:bodyPr/>
          <a:p>
            <a:fld id="{1D8BD707-D9CF-40AE-B4C6-C98DA3205C09}" type="datetimeFigureOut">
              <a:rPr lang="en-US" smtClean="0"/>
              <a:t>5/16/2023</a:t>
            </a:fld>
            <a:endParaRPr lang="en-US"/>
          </a:p>
        </p:txBody>
      </p:sp>
      <p:sp>
        <p:nvSpPr>
          <p:cNvPr id="1048602" name="Footer Placeholder 2"/>
          <p:cNvSpPr>
            <a:spLocks noGrp="1"/>
          </p:cNvSpPr>
          <p:nvPr>
            <p:ph type="ftr" sz="quarter" idx="11"/>
          </p:nvPr>
        </p:nvSpPr>
        <p:spPr/>
        <p:txBody>
          <a:bodyPr/>
          <a:p>
            <a:endParaRPr lang="en-US"/>
          </a:p>
        </p:txBody>
      </p:sp>
      <p:sp>
        <p:nvSpPr>
          <p:cNvPr id="1048603" name="Slide Number Placeholder 3"/>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156" name=""/>
        <p:cNvGrpSpPr/>
        <p:nvPr/>
      </p:nvGrpSpPr>
      <p:grpSpPr>
        <a:xfrm>
          <a:off x="0" y="0"/>
          <a:ext cx="0" cy="0"/>
          <a:chOff x="0" y="0"/>
          <a:chExt cx="0" cy="0"/>
        </a:xfrm>
      </p:grpSpPr>
      <p:sp>
        <p:nvSpPr>
          <p:cNvPr id="1048874" name="Title 1"/>
          <p:cNvSpPr>
            <a:spLocks noGrp="1"/>
          </p:cNvSpPr>
          <p:nvPr>
            <p:ph type="title"/>
          </p:nvPr>
        </p:nvSpPr>
        <p:spPr>
          <a:xfrm>
            <a:off x="457200" y="273050"/>
            <a:ext cx="3008313" cy="1162050"/>
          </a:xfrm>
        </p:spPr>
        <p:txBody>
          <a:bodyPr anchor="b"/>
          <a:lstStyle>
            <a:lvl1pPr algn="l">
              <a:defRPr b="1" sz="2000"/>
            </a:lvl1pPr>
          </a:lstStyle>
          <a:p>
            <a:r>
              <a:rPr lang="en-US"/>
              <a:t>Click to edit Master title style</a:t>
            </a:r>
          </a:p>
        </p:txBody>
      </p:sp>
      <p:sp>
        <p:nvSpPr>
          <p:cNvPr id="1048875"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876" name="Text Placeholder 3"/>
          <p:cNvSpPr>
            <a:spLocks noGrp="1"/>
          </p:cNvSpPr>
          <p:nvPr>
            <p:ph type="body" sz="half" idx="2"/>
          </p:nvPr>
        </p:nvSpPr>
        <p:spPr>
          <a:xfrm>
            <a:off x="457200" y="1435100"/>
            <a:ext cx="3008313" cy="4691063"/>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877" name="Date Placeholder 4"/>
          <p:cNvSpPr>
            <a:spLocks noGrp="1"/>
          </p:cNvSpPr>
          <p:nvPr>
            <p:ph type="dt" sz="half" idx="10"/>
          </p:nvPr>
        </p:nvSpPr>
        <p:spPr/>
        <p:txBody>
          <a:bodyPr/>
          <a:p>
            <a:fld id="{1D8BD707-D9CF-40AE-B4C6-C98DA3205C09}" type="datetimeFigureOut">
              <a:rPr lang="en-US" smtClean="0"/>
              <a:t>5/16/2023</a:t>
            </a:fld>
            <a:endParaRPr lang="en-US"/>
          </a:p>
        </p:txBody>
      </p:sp>
      <p:sp>
        <p:nvSpPr>
          <p:cNvPr id="1048878" name="Footer Placeholder 5"/>
          <p:cNvSpPr>
            <a:spLocks noGrp="1"/>
          </p:cNvSpPr>
          <p:nvPr>
            <p:ph type="ftr" sz="quarter" idx="11"/>
          </p:nvPr>
        </p:nvSpPr>
        <p:spPr/>
        <p:txBody>
          <a:bodyPr/>
          <a:p>
            <a:endParaRPr lang="en-US"/>
          </a:p>
        </p:txBody>
      </p:sp>
      <p:sp>
        <p:nvSpPr>
          <p:cNvPr id="1048879" name="Slide Number Placeholder 6"/>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151" name=""/>
        <p:cNvGrpSpPr/>
        <p:nvPr/>
      </p:nvGrpSpPr>
      <p:grpSpPr>
        <a:xfrm>
          <a:off x="0" y="0"/>
          <a:ext cx="0" cy="0"/>
          <a:chOff x="0" y="0"/>
          <a:chExt cx="0" cy="0"/>
        </a:xfrm>
      </p:grpSpPr>
      <p:sp>
        <p:nvSpPr>
          <p:cNvPr id="1048844" name="Title 1"/>
          <p:cNvSpPr>
            <a:spLocks noGrp="1"/>
          </p:cNvSpPr>
          <p:nvPr>
            <p:ph type="title"/>
          </p:nvPr>
        </p:nvSpPr>
        <p:spPr>
          <a:xfrm>
            <a:off x="1792288" y="4800600"/>
            <a:ext cx="5486400" cy="566738"/>
          </a:xfrm>
        </p:spPr>
        <p:txBody>
          <a:bodyPr anchor="b"/>
          <a:lstStyle>
            <a:lvl1pPr algn="l">
              <a:defRPr b="1" sz="2000"/>
            </a:lvl1pPr>
          </a:lstStyle>
          <a:p>
            <a:r>
              <a:rPr lang="en-US"/>
              <a:t>Click to edit Master title style</a:t>
            </a:r>
          </a:p>
        </p:txBody>
      </p:sp>
      <p:sp>
        <p:nvSpPr>
          <p:cNvPr id="1048845" name="Picture Placeholder 2"/>
          <p:cNvSpPr>
            <a:spLocks noGrp="1"/>
          </p:cNvSpPr>
          <p:nvPr>
            <p:ph type="pic" idx="1"/>
          </p:nvPr>
        </p:nvSpPr>
        <p:spPr>
          <a:xfrm>
            <a:off x="1792288" y="612775"/>
            <a:ext cx="5486400" cy="4114800"/>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lang="en-US"/>
          </a:p>
        </p:txBody>
      </p:sp>
      <p:sp>
        <p:nvSpPr>
          <p:cNvPr id="1048846" name="Text Placeholder 3"/>
          <p:cNvSpPr>
            <a:spLocks noGrp="1"/>
          </p:cNvSpPr>
          <p:nvPr>
            <p:ph type="body" sz="half" idx="2"/>
          </p:nvPr>
        </p:nvSpPr>
        <p:spPr>
          <a:xfrm>
            <a:off x="1792288" y="5367338"/>
            <a:ext cx="5486400" cy="804862"/>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847" name="Date Placeholder 4"/>
          <p:cNvSpPr>
            <a:spLocks noGrp="1"/>
          </p:cNvSpPr>
          <p:nvPr>
            <p:ph type="dt" sz="half" idx="10"/>
          </p:nvPr>
        </p:nvSpPr>
        <p:spPr/>
        <p:txBody>
          <a:bodyPr/>
          <a:p>
            <a:fld id="{1D8BD707-D9CF-40AE-B4C6-C98DA3205C09}" type="datetimeFigureOut">
              <a:rPr lang="en-US" smtClean="0"/>
              <a:t>5/16/2023</a:t>
            </a:fld>
            <a:endParaRPr lang="en-US"/>
          </a:p>
        </p:txBody>
      </p:sp>
      <p:sp>
        <p:nvSpPr>
          <p:cNvPr id="1048848" name="Footer Placeholder 5"/>
          <p:cNvSpPr>
            <a:spLocks noGrp="1"/>
          </p:cNvSpPr>
          <p:nvPr>
            <p:ph type="ftr" sz="quarter" idx="11"/>
          </p:nvPr>
        </p:nvSpPr>
        <p:spPr/>
        <p:txBody>
          <a:bodyPr/>
          <a:p>
            <a:endParaRPr lang="en-US"/>
          </a:p>
        </p:txBody>
      </p:sp>
      <p:sp>
        <p:nvSpPr>
          <p:cNvPr id="1048849" name="Slide Number Placeholder 6"/>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152" name=""/>
        <p:cNvGrpSpPr/>
        <p:nvPr/>
      </p:nvGrpSpPr>
      <p:grpSpPr>
        <a:xfrm>
          <a:off x="0" y="0"/>
          <a:ext cx="0" cy="0"/>
          <a:chOff x="0" y="0"/>
          <a:chExt cx="0" cy="0"/>
        </a:xfrm>
      </p:grpSpPr>
      <p:sp>
        <p:nvSpPr>
          <p:cNvPr id="1048850" name="Title 1"/>
          <p:cNvSpPr>
            <a:spLocks noGrp="1"/>
          </p:cNvSpPr>
          <p:nvPr>
            <p:ph type="title"/>
          </p:nvPr>
        </p:nvSpPr>
        <p:spPr/>
        <p:txBody>
          <a:bodyPr/>
          <a:p>
            <a:r>
              <a:rPr lang="en-US"/>
              <a:t>Click to edit Master title style</a:t>
            </a:r>
          </a:p>
        </p:txBody>
      </p:sp>
      <p:sp>
        <p:nvSpPr>
          <p:cNvPr id="1048851" name="Vertical Text Placeholder 2"/>
          <p:cNvSpPr>
            <a:spLocks noGrp="1"/>
          </p:cNvSpPr>
          <p:nvPr>
            <p:ph type="body" orient="vert" idx="1"/>
          </p:nvPr>
        </p:nvSpPr>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852" name="Date Placeholder 3"/>
          <p:cNvSpPr>
            <a:spLocks noGrp="1"/>
          </p:cNvSpPr>
          <p:nvPr>
            <p:ph type="dt" sz="half" idx="10"/>
          </p:nvPr>
        </p:nvSpPr>
        <p:spPr/>
        <p:txBody>
          <a:bodyPr/>
          <a:p>
            <a:fld id="{1D8BD707-D9CF-40AE-B4C6-C98DA3205C09}" type="datetimeFigureOut">
              <a:rPr lang="en-US" smtClean="0"/>
              <a:t>5/16/2023</a:t>
            </a:fld>
            <a:endParaRPr lang="en-US"/>
          </a:p>
        </p:txBody>
      </p:sp>
      <p:sp>
        <p:nvSpPr>
          <p:cNvPr id="1048853" name="Footer Placeholder 4"/>
          <p:cNvSpPr>
            <a:spLocks noGrp="1"/>
          </p:cNvSpPr>
          <p:nvPr>
            <p:ph type="ftr" sz="quarter" idx="11"/>
          </p:nvPr>
        </p:nvSpPr>
        <p:spPr/>
        <p:txBody>
          <a:bodyPr/>
          <a:p>
            <a:endParaRPr lang="en-US"/>
          </a:p>
        </p:txBody>
      </p:sp>
      <p:sp>
        <p:nvSpPr>
          <p:cNvPr id="1048854"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150" name=""/>
        <p:cNvGrpSpPr/>
        <p:nvPr/>
      </p:nvGrpSpPr>
      <p:grpSpPr>
        <a:xfrm>
          <a:off x="0" y="0"/>
          <a:ext cx="0" cy="0"/>
          <a:chOff x="0" y="0"/>
          <a:chExt cx="0" cy="0"/>
        </a:xfrm>
      </p:grpSpPr>
      <p:sp>
        <p:nvSpPr>
          <p:cNvPr id="1048839" name="Vertical Title 1"/>
          <p:cNvSpPr>
            <a:spLocks noGrp="1"/>
          </p:cNvSpPr>
          <p:nvPr>
            <p:ph type="title" orient="vert"/>
          </p:nvPr>
        </p:nvSpPr>
        <p:spPr>
          <a:xfrm>
            <a:off x="6629400" y="274638"/>
            <a:ext cx="2057400" cy="5851525"/>
          </a:xfrm>
        </p:spPr>
        <p:txBody>
          <a:bodyPr vert="eaVert"/>
          <a:p>
            <a:r>
              <a:rPr lang="en-US"/>
              <a:t>Click to edit Master title style</a:t>
            </a:r>
          </a:p>
        </p:txBody>
      </p:sp>
      <p:sp>
        <p:nvSpPr>
          <p:cNvPr id="1048840" name="Vertical Text Placeholder 2"/>
          <p:cNvSpPr>
            <a:spLocks noGrp="1"/>
          </p:cNvSpPr>
          <p:nvPr>
            <p:ph type="body" orient="vert" idx="1"/>
          </p:nvPr>
        </p:nvSpPr>
        <p:spPr>
          <a:xfrm>
            <a:off x="457200" y="274638"/>
            <a:ext cx="6019800" cy="5851525"/>
          </a:xfrm>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841" name="Date Placeholder 3"/>
          <p:cNvSpPr>
            <a:spLocks noGrp="1"/>
          </p:cNvSpPr>
          <p:nvPr>
            <p:ph type="dt" sz="half" idx="10"/>
          </p:nvPr>
        </p:nvSpPr>
        <p:spPr/>
        <p:txBody>
          <a:bodyPr/>
          <a:p>
            <a:fld id="{1D8BD707-D9CF-40AE-B4C6-C98DA3205C09}" type="datetimeFigureOut">
              <a:rPr lang="en-US" smtClean="0"/>
              <a:t>5/16/2023</a:t>
            </a:fld>
            <a:endParaRPr lang="en-US"/>
          </a:p>
        </p:txBody>
      </p:sp>
      <p:sp>
        <p:nvSpPr>
          <p:cNvPr id="1048842" name="Footer Placeholder 4"/>
          <p:cNvSpPr>
            <a:spLocks noGrp="1"/>
          </p:cNvSpPr>
          <p:nvPr>
            <p:ph type="ftr" sz="quarter" idx="11"/>
          </p:nvPr>
        </p:nvSpPr>
        <p:spPr/>
        <p:txBody>
          <a:bodyPr/>
          <a:p>
            <a:endParaRPr lang="en-US"/>
          </a:p>
        </p:txBody>
      </p:sp>
      <p:sp>
        <p:nvSpPr>
          <p:cNvPr id="1048843"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_Basic Layout">
    <p:bg>
      <p:bgPr>
        <a:blipFill rotWithShape="1" dpi="0">
          <a:blip xmlns:r="http://schemas.openxmlformats.org/officeDocument/2006/relationships" r:embed="rId1" cstate="print">
            <a:lum/>
          </a:blip>
          <a:srcRect/>
          <a:stretch>
            <a:fillRect/>
          </a:stretch>
        </a:blipFill>
      </p:bgPr>
    </p:bg>
    <p:spTree>
      <p:nvGrpSpPr>
        <p:cNvPr id="72" name=""/>
        <p:cNvGrpSpPr/>
        <p:nvPr/>
      </p:nvGrpSpPr>
      <p:grpSpPr>
        <a:xfrm>
          <a:off x="0" y="0"/>
          <a:ext cx="0" cy="0"/>
          <a:chOff x="0" y="0"/>
          <a:chExt cx="0" cy="0"/>
        </a:xfrm>
      </p:grpSpPr>
      <p:sp>
        <p:nvSpPr>
          <p:cNvPr id="1048649" name="Rectangle 1"/>
          <p:cNvSpPr/>
          <p:nvPr userDrawn="1"/>
        </p:nvSpPr>
        <p:spPr>
          <a:xfrm>
            <a:off x="0" y="0"/>
            <a:ext cx="18288000" cy="2119164"/>
          </a:xfrm>
          <a:prstGeom prst="rect"/>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3600" lang="ko-KR">
              <a:solidFill>
                <a:schemeClr val="tx1">
                  <a:lumMod val="75000"/>
                  <a:lumOff val="25000"/>
                </a:schemeClr>
              </a:solidFill>
            </a:endParaRPr>
          </a:p>
        </p:txBody>
      </p:sp>
      <p:sp>
        <p:nvSpPr>
          <p:cNvPr id="1048650" name="Text Placeholder 9"/>
          <p:cNvSpPr>
            <a:spLocks noGrp="1"/>
          </p:cNvSpPr>
          <p:nvPr>
            <p:ph type="body" sz="quarter" idx="10" hasCustomPrompt="1"/>
          </p:nvPr>
        </p:nvSpPr>
        <p:spPr>
          <a:xfrm>
            <a:off x="0" y="246960"/>
            <a:ext cx="18288000" cy="1152128"/>
          </a:xfrm>
          <a:prstGeom prst="rect"/>
        </p:spPr>
        <p:txBody>
          <a:bodyPr anchor="ctr"/>
          <a:lstStyle>
            <a:lvl1pPr algn="ctr" indent="0" marL="0">
              <a:buNone/>
              <a:defRPr baseline="0" b="0" sz="7200">
                <a:solidFill>
                  <a:schemeClr val="tx1">
                    <a:lumMod val="75000"/>
                    <a:lumOff val="25000"/>
                  </a:schemeClr>
                </a:solidFill>
                <a:latin typeface="+mj-lt"/>
                <a:cs typeface="Arial" pitchFamily="34" charset="0"/>
              </a:defRPr>
            </a:lvl1pPr>
          </a:lstStyle>
          <a:p>
            <a:pPr lvl="0"/>
            <a:r>
              <a:rPr altLang="ko-KR" dirty="0" lang="en-US"/>
              <a:t>BASIC LAYOUT</a:t>
            </a:r>
          </a:p>
        </p:txBody>
      </p:sp>
      <p:sp>
        <p:nvSpPr>
          <p:cNvPr id="1048651" name="Text Placeholder 9"/>
          <p:cNvSpPr>
            <a:spLocks noGrp="1"/>
          </p:cNvSpPr>
          <p:nvPr>
            <p:ph type="body" sz="quarter" idx="11" hasCustomPrompt="1"/>
          </p:nvPr>
        </p:nvSpPr>
        <p:spPr>
          <a:xfrm>
            <a:off x="0" y="1399088"/>
            <a:ext cx="18288000" cy="576064"/>
          </a:xfrm>
          <a:prstGeom prst="rect"/>
        </p:spPr>
        <p:txBody>
          <a:bodyPr anchor="ctr"/>
          <a:lstStyle>
            <a:lvl1pPr algn="ctr" indent="0" marL="0">
              <a:buNone/>
              <a:defRPr baseline="0" b="0" sz="2800">
                <a:solidFill>
                  <a:schemeClr val="tx1">
                    <a:lumMod val="75000"/>
                    <a:lumOff val="25000"/>
                  </a:schemeClr>
                </a:solidFill>
                <a:latin typeface="+mn-lt"/>
                <a:cs typeface="Arial" pitchFamily="34" charset="0"/>
              </a:defRPr>
            </a:lvl1pPr>
          </a:lstStyle>
          <a:p>
            <a:pPr lvl="0"/>
            <a:r>
              <a:rPr altLang="ko-KR" dirty="0" lang="en-US"/>
              <a:t>Insert the title of your subtitle Here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Layout">
    <p:bg>
      <p:bgPr>
        <a:solidFill>
          <a:srgbClr val="444342"/>
        </a:solidFill>
      </p:bgPr>
    </p:bg>
    <p:spTree>
      <p:nvGrpSpPr>
        <p:cNvPr id="127" name=""/>
        <p:cNvGrpSpPr/>
        <p:nvPr/>
      </p:nvGrpSpPr>
      <p:grpSpPr>
        <a:xfrm>
          <a:off x="0" y="0"/>
          <a:ext cx="0" cy="0"/>
          <a:chOff x="0" y="0"/>
          <a:chExt cx="0" cy="0"/>
        </a:xfrm>
      </p:grpSpPr>
      <p:pic>
        <p:nvPicPr>
          <p:cNvPr id="2097205" name="Picture 2"/>
          <p:cNvPicPr>
            <a:picLocks noChangeAspect="1" noChangeArrowheads="1"/>
          </p:cNvPicPr>
          <p:nvPr userDrawn="1"/>
        </p:nvPicPr>
        <p:blipFill>
          <a:blip xmlns:r="http://schemas.openxmlformats.org/officeDocument/2006/relationships" r:embed="rId1"/>
          <a:stretch>
            <a:fillRect/>
          </a:stretch>
        </p:blipFill>
        <p:spPr bwMode="auto">
          <a:xfrm>
            <a:off x="0" y="8145"/>
            <a:ext cx="7712212" cy="10270766"/>
          </a:xfrm>
          <a:prstGeom prst="rect"/>
          <a:noFill/>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asic Layout">
    <p:bg>
      <p:bgPr>
        <a:blipFill rotWithShape="1" dpi="0">
          <a:blip xmlns:r="http://schemas.openxmlformats.org/officeDocument/2006/relationships" r:embed="rId1">
            <a:lum/>
          </a:blip>
          <a:srcRect/>
          <a:stretch>
            <a:fillRect/>
          </a:stretch>
        </a:blipFill>
      </p:bgPr>
    </p:bg>
    <p:spTree>
      <p:nvGrpSpPr>
        <p:cNvPr id="145" name=""/>
        <p:cNvGrpSpPr/>
        <p:nvPr/>
      </p:nvGrpSpPr>
      <p:grpSpPr>
        <a:xfrm>
          <a:off x="0" y="0"/>
          <a:ext cx="0" cy="0"/>
          <a:chOff x="0" y="0"/>
          <a:chExt cx="0" cy="0"/>
        </a:xfrm>
      </p:grpSpPr>
      <p:sp>
        <p:nvSpPr>
          <p:cNvPr id="1048823" name="Text Placeholder 9"/>
          <p:cNvSpPr>
            <a:spLocks noGrp="1"/>
          </p:cNvSpPr>
          <p:nvPr>
            <p:ph type="body" sz="quarter" idx="10" hasCustomPrompt="1"/>
          </p:nvPr>
        </p:nvSpPr>
        <p:spPr>
          <a:xfrm>
            <a:off x="647056" y="307920"/>
            <a:ext cx="12817424" cy="1152128"/>
          </a:xfrm>
          <a:prstGeom prst="rect"/>
        </p:spPr>
        <p:txBody>
          <a:bodyPr anchor="ctr"/>
          <a:lstStyle>
            <a:lvl1pPr algn="l" indent="0" marL="0">
              <a:buNone/>
              <a:defRPr baseline="0" b="0" sz="7200">
                <a:solidFill>
                  <a:schemeClr val="accent2"/>
                </a:solidFill>
                <a:latin typeface="+mj-lt"/>
                <a:cs typeface="Arial" pitchFamily="34" charset="0"/>
              </a:defRPr>
            </a:lvl1pPr>
          </a:lstStyle>
          <a:p>
            <a:pPr lvl="0"/>
            <a:r>
              <a:rPr altLang="ko-KR" dirty="0" lang="en-US"/>
              <a:t>BASIC LAYOUT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Basic Layout">
    <p:bg>
      <p:bgPr>
        <a:blipFill rotWithShape="1" dpi="0">
          <a:blip xmlns:r="http://schemas.openxmlformats.org/officeDocument/2006/relationships" r:embed="rId1">
            <a:lum/>
          </a:blip>
          <a:srcRect/>
          <a:stretch>
            <a:fillRect/>
          </a:stretch>
        </a:blipFill>
      </p:bgPr>
    </p:bg>
    <p:spTree>
      <p:nvGrpSpPr>
        <p:cNvPr id="132" name=""/>
        <p:cNvGrpSpPr/>
        <p:nvPr/>
      </p:nvGrpSpPr>
      <p:grpSpPr>
        <a:xfrm>
          <a:off x="0" y="0"/>
          <a:ext cx="0" cy="0"/>
          <a:chOff x="0" y="0"/>
          <a:chExt cx="0" cy="0"/>
        </a:xfrm>
      </p:grpSpPr>
      <p:sp>
        <p:nvSpPr>
          <p:cNvPr id="1048783" name="Text Placeholder 9"/>
          <p:cNvSpPr>
            <a:spLocks noGrp="1"/>
          </p:cNvSpPr>
          <p:nvPr>
            <p:ph type="body" sz="quarter" idx="10" hasCustomPrompt="1"/>
          </p:nvPr>
        </p:nvSpPr>
        <p:spPr>
          <a:xfrm>
            <a:off x="3959424" y="307920"/>
            <a:ext cx="13969552" cy="1152128"/>
          </a:xfrm>
          <a:prstGeom prst="rect"/>
        </p:spPr>
        <p:txBody>
          <a:bodyPr anchor="ctr"/>
          <a:lstStyle>
            <a:lvl1pPr algn="l" indent="0" marL="0">
              <a:buNone/>
              <a:defRPr baseline="0" b="0" sz="7200">
                <a:solidFill>
                  <a:schemeClr val="accent2"/>
                </a:solidFill>
                <a:latin typeface="+mj-lt"/>
                <a:cs typeface="Arial" pitchFamily="34" charset="0"/>
              </a:defRPr>
            </a:lvl1pPr>
          </a:lstStyle>
          <a:p>
            <a:pPr lvl="0"/>
            <a:r>
              <a:rPr altLang="ko-KR" dirty="0" lang="en-US"/>
              <a:t>BASIC LAYOUT</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Basic Layout">
    <p:bg>
      <p:bgPr>
        <a:solidFill>
          <a:schemeClr val="accent1"/>
        </a:solidFill>
      </p:bgPr>
    </p:bg>
    <p:spTree>
      <p:nvGrpSpPr>
        <p:cNvPr id="147" name=""/>
        <p:cNvGrpSpPr/>
        <p:nvPr/>
      </p:nvGrpSpPr>
      <p:grpSpPr>
        <a:xfrm>
          <a:off x="0" y="0"/>
          <a:ext cx="0" cy="0"/>
          <a:chOff x="0" y="0"/>
          <a:chExt cx="0" cy="0"/>
        </a:xfrm>
      </p:grpSpPr>
      <p:sp>
        <p:nvSpPr>
          <p:cNvPr id="1048828" name="Text Placeholder 9"/>
          <p:cNvSpPr>
            <a:spLocks noGrp="1"/>
          </p:cNvSpPr>
          <p:nvPr>
            <p:ph type="body" sz="quarter" idx="10" hasCustomPrompt="1"/>
          </p:nvPr>
        </p:nvSpPr>
        <p:spPr>
          <a:xfrm>
            <a:off x="0" y="307920"/>
            <a:ext cx="18288000" cy="1152128"/>
          </a:xfrm>
          <a:prstGeom prst="rect"/>
        </p:spPr>
        <p:txBody>
          <a:bodyPr anchor="ctr"/>
          <a:lstStyle>
            <a:lvl1pPr algn="ctr" indent="0" marL="0">
              <a:buNone/>
              <a:defRPr baseline="0" b="0" sz="7200">
                <a:solidFill>
                  <a:schemeClr val="accent2"/>
                </a:solidFill>
                <a:latin typeface="+mj-lt"/>
                <a:cs typeface="Arial" pitchFamily="34" charset="0"/>
              </a:defRPr>
            </a:lvl1pPr>
          </a:lstStyle>
          <a:p>
            <a:pPr lvl="0"/>
            <a:r>
              <a:rPr altLang="ko-KR" dirty="0" lang="en-US"/>
              <a:t>BASIC LAYOUT</a:t>
            </a:r>
          </a:p>
        </p:txBody>
      </p:sp>
      <p:sp>
        <p:nvSpPr>
          <p:cNvPr id="1048829" name="Text Placeholder 9"/>
          <p:cNvSpPr>
            <a:spLocks noGrp="1"/>
          </p:cNvSpPr>
          <p:nvPr>
            <p:ph type="body" sz="quarter" idx="11" hasCustomPrompt="1"/>
          </p:nvPr>
        </p:nvSpPr>
        <p:spPr>
          <a:xfrm>
            <a:off x="0" y="1399088"/>
            <a:ext cx="18288000" cy="576064"/>
          </a:xfrm>
          <a:prstGeom prst="rect"/>
        </p:spPr>
        <p:txBody>
          <a:bodyPr anchor="ctr"/>
          <a:lstStyle>
            <a:lvl1pPr algn="ctr" indent="0" marL="0">
              <a:buNone/>
              <a:defRPr baseline="0" b="0" sz="2800">
                <a:solidFill>
                  <a:schemeClr val="accent2"/>
                </a:solidFill>
                <a:latin typeface="+mn-lt"/>
                <a:cs typeface="Arial" pitchFamily="34" charset="0"/>
              </a:defRPr>
            </a:lvl1pPr>
          </a:lstStyle>
          <a:p>
            <a:pPr lvl="0"/>
            <a:r>
              <a:rPr altLang="ko-KR" dirty="0" lang="en-US"/>
              <a:t>Insert the title of your subtitle Here</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Basic Layout">
    <p:bg>
      <p:bgPr>
        <a:blipFill rotWithShape="1" dpi="0">
          <a:blip xmlns:r="http://schemas.openxmlformats.org/officeDocument/2006/relationships" r:embed="rId1">
            <a:lum/>
          </a:blip>
          <a:srcRect/>
          <a:stretch>
            <a:fillRect/>
          </a:stretch>
        </a:blipFill>
      </p:bgPr>
    </p:bg>
    <p:spTree>
      <p:nvGrpSpPr>
        <p:cNvPr id="138" name=""/>
        <p:cNvGrpSpPr/>
        <p:nvPr/>
      </p:nvGrpSpPr>
      <p:grpSpPr>
        <a:xfrm>
          <a:off x="0" y="0"/>
          <a:ext cx="0" cy="0"/>
          <a:chOff x="0" y="0"/>
          <a:chExt cx="0" cy="0"/>
        </a:xfrm>
      </p:grpSpPr>
      <p:sp>
        <p:nvSpPr>
          <p:cNvPr id="1048801" name="Rectangle 1"/>
          <p:cNvSpPr/>
          <p:nvPr userDrawn="1"/>
        </p:nvSpPr>
        <p:spPr>
          <a:xfrm>
            <a:off x="0" y="0"/>
            <a:ext cx="18288000" cy="10287000"/>
          </a:xfrm>
          <a:prstGeom prst="rect"/>
          <a:solidFill>
            <a:schemeClr val="accent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3600" lang="ko-KR"/>
          </a:p>
        </p:txBody>
      </p:sp>
      <p:sp>
        <p:nvSpPr>
          <p:cNvPr id="1048802" name="Text Placeholder 9"/>
          <p:cNvSpPr>
            <a:spLocks noGrp="1"/>
          </p:cNvSpPr>
          <p:nvPr>
            <p:ph type="body" sz="quarter" idx="10" hasCustomPrompt="1"/>
          </p:nvPr>
        </p:nvSpPr>
        <p:spPr>
          <a:xfrm>
            <a:off x="0" y="307920"/>
            <a:ext cx="18288000" cy="1152128"/>
          </a:xfrm>
          <a:prstGeom prst="rect"/>
        </p:spPr>
        <p:txBody>
          <a:bodyPr anchor="ctr"/>
          <a:lstStyle>
            <a:lvl1pPr algn="ctr" indent="0" marL="0">
              <a:buNone/>
              <a:defRPr baseline="0" b="0" sz="7200">
                <a:solidFill>
                  <a:schemeClr val="accent2"/>
                </a:solidFill>
                <a:latin typeface="+mj-lt"/>
                <a:cs typeface="Arial" pitchFamily="34" charset="0"/>
              </a:defRPr>
            </a:lvl1pPr>
          </a:lstStyle>
          <a:p>
            <a:pPr lvl="0"/>
            <a:r>
              <a:rPr altLang="ko-KR" dirty="0" lang="en-US"/>
              <a:t>BASIC LAYOUT</a:t>
            </a:r>
          </a:p>
        </p:txBody>
      </p:sp>
      <p:sp>
        <p:nvSpPr>
          <p:cNvPr id="1048803" name="Text Placeholder 9"/>
          <p:cNvSpPr>
            <a:spLocks noGrp="1"/>
          </p:cNvSpPr>
          <p:nvPr>
            <p:ph type="body" sz="quarter" idx="11" hasCustomPrompt="1"/>
          </p:nvPr>
        </p:nvSpPr>
        <p:spPr>
          <a:xfrm>
            <a:off x="0" y="1399088"/>
            <a:ext cx="18288000" cy="576064"/>
          </a:xfrm>
          <a:prstGeom prst="rect"/>
        </p:spPr>
        <p:txBody>
          <a:bodyPr anchor="ctr"/>
          <a:lstStyle>
            <a:lvl1pPr algn="ctr" indent="0" marL="0">
              <a:buNone/>
              <a:defRPr baseline="0" b="0" sz="2800">
                <a:solidFill>
                  <a:schemeClr val="accent2"/>
                </a:solidFill>
                <a:latin typeface="+mn-lt"/>
                <a:cs typeface="Arial" pitchFamily="34" charset="0"/>
              </a:defRPr>
            </a:lvl1pPr>
          </a:lstStyle>
          <a:p>
            <a:pPr lvl="0"/>
            <a:r>
              <a:rPr altLang="ko-KR" dirty="0" lang="en-US"/>
              <a:t>Insert the title of your subtitle Here</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Basic Layout">
    <p:bg>
      <p:bgPr>
        <a:blipFill rotWithShape="1" dpi="0">
          <a:blip xmlns:r="http://schemas.openxmlformats.org/officeDocument/2006/relationships" r:embed="rId1">
            <a:lum/>
          </a:blip>
          <a:srcRect/>
          <a:stretch>
            <a:fillRect/>
          </a:stretch>
        </a:blipFill>
      </p:bgPr>
    </p:bg>
    <p:spTree>
      <p:nvGrpSpPr>
        <p:cNvPr id="125" name=""/>
        <p:cNvGrpSpPr/>
        <p:nvPr/>
      </p:nvGrpSpPr>
      <p:grpSpPr>
        <a:xfrm>
          <a:off x="0" y="0"/>
          <a:ext cx="0" cy="0"/>
          <a:chOff x="0" y="0"/>
          <a:chExt cx="0" cy="0"/>
        </a:xfrm>
      </p:grpSpPr>
      <p:sp>
        <p:nvSpPr>
          <p:cNvPr id="1048752" name="Rectangle 4"/>
          <p:cNvSpPr/>
          <p:nvPr userDrawn="1"/>
        </p:nvSpPr>
        <p:spPr>
          <a:xfrm>
            <a:off x="0" y="0"/>
            <a:ext cx="18288000" cy="10287000"/>
          </a:xfrm>
          <a:prstGeom prst="rect"/>
          <a:solidFill>
            <a:schemeClr val="accent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3600" lang="ko-KR"/>
          </a:p>
        </p:txBody>
      </p:sp>
      <p:sp>
        <p:nvSpPr>
          <p:cNvPr id="1048753" name="Text Placeholder 9"/>
          <p:cNvSpPr>
            <a:spLocks noGrp="1"/>
          </p:cNvSpPr>
          <p:nvPr>
            <p:ph type="body" sz="quarter" idx="10" hasCustomPrompt="1"/>
          </p:nvPr>
        </p:nvSpPr>
        <p:spPr>
          <a:xfrm>
            <a:off x="0" y="307920"/>
            <a:ext cx="18288000" cy="1152128"/>
          </a:xfrm>
          <a:prstGeom prst="rect"/>
        </p:spPr>
        <p:txBody>
          <a:bodyPr anchor="ctr"/>
          <a:lstStyle>
            <a:lvl1pPr algn="ctr" indent="0" marL="0">
              <a:buNone/>
              <a:defRPr baseline="0" b="0" sz="7200">
                <a:solidFill>
                  <a:schemeClr val="accent2"/>
                </a:solidFill>
                <a:latin typeface="+mj-lt"/>
                <a:cs typeface="Arial" pitchFamily="34" charset="0"/>
              </a:defRPr>
            </a:lvl1pPr>
          </a:lstStyle>
          <a:p>
            <a:pPr lvl="0"/>
            <a:r>
              <a:rPr altLang="ko-KR" dirty="0" lang="en-US"/>
              <a:t>BASIC LAYOUT</a:t>
            </a:r>
          </a:p>
        </p:txBody>
      </p:sp>
      <p:sp>
        <p:nvSpPr>
          <p:cNvPr id="1048754" name="Text Placeholder 9"/>
          <p:cNvSpPr>
            <a:spLocks noGrp="1"/>
          </p:cNvSpPr>
          <p:nvPr>
            <p:ph type="body" sz="quarter" idx="11" hasCustomPrompt="1"/>
          </p:nvPr>
        </p:nvSpPr>
        <p:spPr>
          <a:xfrm>
            <a:off x="0" y="1399088"/>
            <a:ext cx="18288000" cy="576064"/>
          </a:xfrm>
          <a:prstGeom prst="rect"/>
        </p:spPr>
        <p:txBody>
          <a:bodyPr anchor="ctr"/>
          <a:lstStyle>
            <a:lvl1pPr algn="ctr" indent="0" marL="0">
              <a:buNone/>
              <a:defRPr baseline="0" b="0" sz="2800">
                <a:solidFill>
                  <a:schemeClr val="accent2"/>
                </a:solidFill>
                <a:latin typeface="+mn-lt"/>
                <a:cs typeface="Arial" pitchFamily="34" charset="0"/>
              </a:defRPr>
            </a:lvl1pPr>
          </a:lstStyle>
          <a:p>
            <a:pPr lvl="0"/>
            <a:r>
              <a:rPr altLang="ko-KR" dirty="0" lang="en-US"/>
              <a:t>Insert the title of your subtitle Here</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Basic Layout">
    <p:bg>
      <p:bgPr>
        <a:blipFill rotWithShape="1" dpi="0">
          <a:blip xmlns:r="http://schemas.openxmlformats.org/officeDocument/2006/relationships" r:embed="rId1">
            <a:lum/>
          </a:blip>
          <a:srcRect/>
          <a:stretch>
            <a:fillRect/>
          </a:stretch>
        </a:blipFill>
      </p:bgPr>
    </p:bg>
    <p:spTree>
      <p:nvGrpSpPr>
        <p:cNvPr id="135" name=""/>
        <p:cNvGrpSpPr/>
        <p:nvPr/>
      </p:nvGrpSpPr>
      <p:grpSpPr>
        <a:xfrm>
          <a:off x="0" y="0"/>
          <a:ext cx="0" cy="0"/>
          <a:chOff x="0" y="0"/>
          <a:chExt cx="0" cy="0"/>
        </a:xfrm>
      </p:grpSpPr>
      <p:sp>
        <p:nvSpPr>
          <p:cNvPr id="1048789" name="Rectangle 4"/>
          <p:cNvSpPr/>
          <p:nvPr userDrawn="1"/>
        </p:nvSpPr>
        <p:spPr>
          <a:xfrm>
            <a:off x="0" y="0"/>
            <a:ext cx="18288000" cy="10287000"/>
          </a:xfrm>
          <a:prstGeom prst="rect"/>
          <a:solidFill>
            <a:schemeClr val="accent2">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3600" lang="ko-KR"/>
          </a:p>
        </p:txBody>
      </p:sp>
      <p:sp>
        <p:nvSpPr>
          <p:cNvPr id="1048790" name="Text Placeholder 9"/>
          <p:cNvSpPr>
            <a:spLocks noGrp="1"/>
          </p:cNvSpPr>
          <p:nvPr>
            <p:ph type="body" sz="quarter" idx="10" hasCustomPrompt="1"/>
          </p:nvPr>
        </p:nvSpPr>
        <p:spPr>
          <a:xfrm>
            <a:off x="0" y="307920"/>
            <a:ext cx="18288000" cy="1152128"/>
          </a:xfrm>
          <a:prstGeom prst="rect"/>
        </p:spPr>
        <p:txBody>
          <a:bodyPr anchor="ctr"/>
          <a:lstStyle>
            <a:lvl1pPr algn="ctr" indent="0" marL="0">
              <a:buNone/>
              <a:defRPr baseline="0" b="0" sz="7200">
                <a:solidFill>
                  <a:schemeClr val="tx1">
                    <a:lumMod val="75000"/>
                    <a:lumOff val="25000"/>
                  </a:schemeClr>
                </a:solidFill>
                <a:latin typeface="+mn-lt"/>
                <a:cs typeface="Arial" pitchFamily="34" charset="0"/>
              </a:defRPr>
            </a:lvl1pPr>
          </a:lstStyle>
          <a:p>
            <a:pPr lvl="0"/>
            <a:r>
              <a:rPr altLang="ko-KR" dirty="0" lang="en-US"/>
              <a:t>BASIC LAYOUT</a:t>
            </a:r>
          </a:p>
        </p:txBody>
      </p:sp>
      <p:sp>
        <p:nvSpPr>
          <p:cNvPr id="1048791" name="Text Placeholder 9"/>
          <p:cNvSpPr>
            <a:spLocks noGrp="1"/>
          </p:cNvSpPr>
          <p:nvPr>
            <p:ph type="body" sz="quarter" idx="11" hasCustomPrompt="1"/>
          </p:nvPr>
        </p:nvSpPr>
        <p:spPr>
          <a:xfrm>
            <a:off x="0" y="1399088"/>
            <a:ext cx="18288000" cy="576064"/>
          </a:xfrm>
          <a:prstGeom prst="rect"/>
        </p:spPr>
        <p:txBody>
          <a:bodyPr anchor="ctr"/>
          <a:lstStyle>
            <a:lvl1pPr algn="ctr" indent="0" marL="0">
              <a:buNone/>
              <a:defRPr baseline="0" b="0" sz="2800">
                <a:solidFill>
                  <a:schemeClr val="tx1">
                    <a:lumMod val="75000"/>
                    <a:lumOff val="25000"/>
                  </a:schemeClr>
                </a:solidFill>
                <a:latin typeface="+mn-lt"/>
                <a:cs typeface="Arial" pitchFamily="34" charset="0"/>
              </a:defRPr>
            </a:lvl1pPr>
          </a:lstStyle>
          <a:p>
            <a:pPr lvl="0"/>
            <a:r>
              <a:rPr altLang="ko-KR" dirty="0" lang="en-US"/>
              <a:t>Insert the title of your subtitle Here</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Basic Layout">
    <p:bg>
      <p:bgPr>
        <a:blipFill rotWithShape="1" dpi="0">
          <a:blip xmlns:r="http://schemas.openxmlformats.org/officeDocument/2006/relationships" r:embed="rId1">
            <a:lum/>
          </a:blip>
          <a:srcRect/>
          <a:stretch>
            <a:fillRect/>
          </a:stretch>
        </a:blipFill>
      </p:bgPr>
    </p:bg>
    <p:spTree>
      <p:nvGrpSpPr>
        <p:cNvPr id="142" name=""/>
        <p:cNvGrpSpPr/>
        <p:nvPr/>
      </p:nvGrpSpPr>
      <p:grpSpPr>
        <a:xfrm>
          <a:off x="0" y="0"/>
          <a:ext cx="0" cy="0"/>
          <a:chOff x="0" y="0"/>
          <a:chExt cx="0" cy="0"/>
        </a:xfrm>
      </p:grpSpPr>
      <p:sp>
        <p:nvSpPr>
          <p:cNvPr id="1048811" name="Rectangle 1"/>
          <p:cNvSpPr/>
          <p:nvPr userDrawn="1"/>
        </p:nvSpPr>
        <p:spPr>
          <a:xfrm>
            <a:off x="0" y="0"/>
            <a:ext cx="18288000" cy="10287000"/>
          </a:xfrm>
          <a:prstGeom prst="rect"/>
          <a:solidFill>
            <a:schemeClr val="accent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3600" lang="ko-KR"/>
          </a:p>
        </p:txBody>
      </p:sp>
      <p:sp>
        <p:nvSpPr>
          <p:cNvPr id="1048812" name="Text Placeholder 9"/>
          <p:cNvSpPr>
            <a:spLocks noGrp="1"/>
          </p:cNvSpPr>
          <p:nvPr>
            <p:ph type="body" sz="quarter" idx="10" hasCustomPrompt="1"/>
          </p:nvPr>
        </p:nvSpPr>
        <p:spPr>
          <a:xfrm>
            <a:off x="0" y="5839044"/>
            <a:ext cx="18288000" cy="1152128"/>
          </a:xfrm>
          <a:prstGeom prst="rect"/>
        </p:spPr>
        <p:txBody>
          <a:bodyPr anchor="ctr"/>
          <a:lstStyle>
            <a:lvl1pPr algn="ctr" indent="0" marL="0">
              <a:buNone/>
              <a:defRPr baseline="0" b="0" sz="7200">
                <a:solidFill>
                  <a:schemeClr val="accent2"/>
                </a:solidFill>
                <a:latin typeface="+mj-lt"/>
                <a:cs typeface="Arial" pitchFamily="34" charset="0"/>
              </a:defRPr>
            </a:lvl1pPr>
          </a:lstStyle>
          <a:p>
            <a:pPr lvl="0"/>
            <a:r>
              <a:rPr altLang="ko-KR" dirty="0" lang="en-US"/>
              <a:t>BASIC LAYOUT</a:t>
            </a:r>
          </a:p>
        </p:txBody>
      </p:sp>
      <p:sp>
        <p:nvSpPr>
          <p:cNvPr id="1048813" name="Text Placeholder 9"/>
          <p:cNvSpPr>
            <a:spLocks noGrp="1"/>
          </p:cNvSpPr>
          <p:nvPr>
            <p:ph type="body" sz="quarter" idx="11" hasCustomPrompt="1"/>
          </p:nvPr>
        </p:nvSpPr>
        <p:spPr>
          <a:xfrm>
            <a:off x="0" y="7003364"/>
            <a:ext cx="18288000" cy="576064"/>
          </a:xfrm>
          <a:prstGeom prst="rect"/>
        </p:spPr>
        <p:txBody>
          <a:bodyPr anchor="ctr"/>
          <a:lstStyle>
            <a:lvl1pPr algn="ctr" indent="0" marL="0">
              <a:buNone/>
              <a:defRPr baseline="0" b="0" sz="2800">
                <a:solidFill>
                  <a:schemeClr val="accent2"/>
                </a:solidFill>
                <a:latin typeface="+mn-lt"/>
                <a:cs typeface="Arial" pitchFamily="34" charset="0"/>
              </a:defRPr>
            </a:lvl1pPr>
          </a:lstStyle>
          <a:p>
            <a:pPr lvl="0"/>
            <a:r>
              <a:rPr altLang="ko-KR" dirty="0" lang="en-US"/>
              <a:t>Insert the title of your subtitle Here</a:t>
            </a:r>
          </a:p>
        </p:txBody>
      </p:sp>
      <p:sp>
        <p:nvSpPr>
          <p:cNvPr id="1048814" name="Picture Placeholder 2"/>
          <p:cNvSpPr>
            <a:spLocks noGrp="1"/>
          </p:cNvSpPr>
          <p:nvPr>
            <p:ph type="pic" idx="1" hasCustomPrompt="1"/>
          </p:nvPr>
        </p:nvSpPr>
        <p:spPr>
          <a:xfrm>
            <a:off x="7775848" y="2179175"/>
            <a:ext cx="2736304" cy="2964330"/>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Basic Layout">
    <p:bg>
      <p:bgPr>
        <a:solidFill>
          <a:schemeClr val="accent1"/>
        </a:solidFill>
      </p:bgPr>
    </p:bg>
    <p:spTree>
      <p:nvGrpSpPr>
        <p:cNvPr id="130" name=""/>
        <p:cNvGrpSpPr/>
        <p:nvPr/>
      </p:nvGrpSpPr>
      <p:grpSpPr>
        <a:xfrm>
          <a:off x="0" y="0"/>
          <a:ext cx="0" cy="0"/>
          <a:chOff x="0" y="0"/>
          <a:chExt cx="0" cy="0"/>
        </a:xfrm>
      </p:grpSpPr>
      <p:sp>
        <p:nvSpPr>
          <p:cNvPr id="1048769" name="Text Placeholder 9"/>
          <p:cNvSpPr>
            <a:spLocks noGrp="1"/>
          </p:cNvSpPr>
          <p:nvPr>
            <p:ph type="body" sz="quarter" idx="10" hasCustomPrompt="1"/>
          </p:nvPr>
        </p:nvSpPr>
        <p:spPr>
          <a:xfrm>
            <a:off x="0" y="307920"/>
            <a:ext cx="18288000" cy="1152128"/>
          </a:xfrm>
          <a:prstGeom prst="rect"/>
        </p:spPr>
        <p:txBody>
          <a:bodyPr anchor="ctr"/>
          <a:lstStyle>
            <a:lvl1pPr algn="ctr" indent="0" marL="0">
              <a:buNone/>
              <a:defRPr baseline="0" b="0" sz="7200">
                <a:solidFill>
                  <a:schemeClr val="accent2"/>
                </a:solidFill>
                <a:latin typeface="+mj-lt"/>
                <a:cs typeface="Arial" pitchFamily="34" charset="0"/>
              </a:defRPr>
            </a:lvl1pPr>
          </a:lstStyle>
          <a:p>
            <a:pPr lvl="0"/>
            <a:r>
              <a:rPr altLang="ko-KR" dirty="0" lang="en-US"/>
              <a:t>BASIC LAYOUT</a:t>
            </a:r>
          </a:p>
        </p:txBody>
      </p:sp>
      <p:sp>
        <p:nvSpPr>
          <p:cNvPr id="1048770" name="Text Placeholder 9"/>
          <p:cNvSpPr>
            <a:spLocks noGrp="1"/>
          </p:cNvSpPr>
          <p:nvPr>
            <p:ph type="body" sz="quarter" idx="11" hasCustomPrompt="1"/>
          </p:nvPr>
        </p:nvSpPr>
        <p:spPr>
          <a:xfrm>
            <a:off x="0" y="1399088"/>
            <a:ext cx="18288000" cy="576064"/>
          </a:xfrm>
          <a:prstGeom prst="rect"/>
        </p:spPr>
        <p:txBody>
          <a:bodyPr anchor="ctr"/>
          <a:lstStyle>
            <a:lvl1pPr algn="ctr" indent="0" marL="0">
              <a:buNone/>
              <a:defRPr baseline="0" b="0" sz="2800">
                <a:solidFill>
                  <a:schemeClr val="accent2"/>
                </a:solidFill>
                <a:latin typeface="+mn-lt"/>
                <a:cs typeface="Arial" pitchFamily="34" charset="0"/>
              </a:defRPr>
            </a:lvl1pPr>
          </a:lstStyle>
          <a:p>
            <a:pPr lvl="0"/>
            <a:r>
              <a:rPr altLang="ko-KR" dirty="0" lang="en-US"/>
              <a:t>Insert the title of your subtitle Here</a:t>
            </a:r>
          </a:p>
        </p:txBody>
      </p:sp>
      <p:sp>
        <p:nvSpPr>
          <p:cNvPr id="1048771" name="Picture Placeholder 2"/>
          <p:cNvSpPr>
            <a:spLocks noGrp="1"/>
          </p:cNvSpPr>
          <p:nvPr>
            <p:ph type="pic" idx="1" hasCustomPrompt="1"/>
          </p:nvPr>
        </p:nvSpPr>
        <p:spPr>
          <a:xfrm>
            <a:off x="647056" y="2682191"/>
            <a:ext cx="2880320" cy="2505422"/>
          </a:xfrm>
          <a:prstGeom prst="rect"/>
          <a:solidFill>
            <a:schemeClr val="bg1">
              <a:lumMod val="95000"/>
            </a:schemeClr>
          </a:solidFill>
          <a:ln w="38100">
            <a:solidFill>
              <a:schemeClr val="accent4"/>
            </a:solidFill>
          </a:ln>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
        <p:nvSpPr>
          <p:cNvPr id="1048772" name="Picture Placeholder 2"/>
          <p:cNvSpPr>
            <a:spLocks noGrp="1"/>
          </p:cNvSpPr>
          <p:nvPr>
            <p:ph type="pic" idx="12" hasCustomPrompt="1"/>
          </p:nvPr>
        </p:nvSpPr>
        <p:spPr>
          <a:xfrm>
            <a:off x="3815408" y="2682191"/>
            <a:ext cx="2880320" cy="2505422"/>
          </a:xfrm>
          <a:prstGeom prst="rect"/>
          <a:solidFill>
            <a:schemeClr val="bg1">
              <a:lumMod val="95000"/>
            </a:schemeClr>
          </a:solidFill>
          <a:ln w="38100">
            <a:solidFill>
              <a:schemeClr val="accent4"/>
            </a:solidFill>
          </a:ln>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
        <p:nvSpPr>
          <p:cNvPr id="1048773" name="Picture Placeholder 2"/>
          <p:cNvSpPr>
            <a:spLocks noGrp="1"/>
          </p:cNvSpPr>
          <p:nvPr>
            <p:ph type="pic" idx="13" hasCustomPrompt="1"/>
          </p:nvPr>
        </p:nvSpPr>
        <p:spPr>
          <a:xfrm>
            <a:off x="6983760" y="2682191"/>
            <a:ext cx="2880320" cy="2505422"/>
          </a:xfrm>
          <a:prstGeom prst="rect"/>
          <a:solidFill>
            <a:schemeClr val="bg1">
              <a:lumMod val="95000"/>
            </a:schemeClr>
          </a:solidFill>
          <a:ln w="38100">
            <a:solidFill>
              <a:schemeClr val="accent4"/>
            </a:solidFill>
          </a:ln>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
        <p:nvSpPr>
          <p:cNvPr id="1048774" name="Picture Placeholder 2"/>
          <p:cNvSpPr>
            <a:spLocks noGrp="1"/>
          </p:cNvSpPr>
          <p:nvPr>
            <p:ph type="pic" idx="14" hasCustomPrompt="1"/>
          </p:nvPr>
        </p:nvSpPr>
        <p:spPr>
          <a:xfrm>
            <a:off x="10152112" y="2682191"/>
            <a:ext cx="2880320" cy="2505422"/>
          </a:xfrm>
          <a:prstGeom prst="rect"/>
          <a:solidFill>
            <a:schemeClr val="bg1">
              <a:lumMod val="95000"/>
            </a:schemeClr>
          </a:solidFill>
          <a:ln w="38100">
            <a:solidFill>
              <a:schemeClr val="accent4"/>
            </a:solidFill>
          </a:ln>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
        <p:nvSpPr>
          <p:cNvPr id="1048775" name="Picture Placeholder 2"/>
          <p:cNvSpPr>
            <a:spLocks noGrp="1"/>
          </p:cNvSpPr>
          <p:nvPr>
            <p:ph type="pic" idx="15" hasCustomPrompt="1"/>
          </p:nvPr>
        </p:nvSpPr>
        <p:spPr>
          <a:xfrm>
            <a:off x="5198418" y="6295655"/>
            <a:ext cx="2880320" cy="2505422"/>
          </a:xfrm>
          <a:prstGeom prst="rect"/>
          <a:solidFill>
            <a:schemeClr val="bg1">
              <a:lumMod val="95000"/>
            </a:schemeClr>
          </a:solidFill>
          <a:ln w="38100">
            <a:solidFill>
              <a:schemeClr val="accent2"/>
            </a:solidFill>
          </a:ln>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
        <p:nvSpPr>
          <p:cNvPr id="1048776" name="Picture Placeholder 2"/>
          <p:cNvSpPr>
            <a:spLocks noGrp="1"/>
          </p:cNvSpPr>
          <p:nvPr>
            <p:ph type="pic" idx="16" hasCustomPrompt="1"/>
          </p:nvPr>
        </p:nvSpPr>
        <p:spPr>
          <a:xfrm>
            <a:off x="8366770" y="6295655"/>
            <a:ext cx="2880320" cy="2505422"/>
          </a:xfrm>
          <a:prstGeom prst="rect"/>
          <a:solidFill>
            <a:schemeClr val="bg1">
              <a:lumMod val="95000"/>
            </a:schemeClr>
          </a:solidFill>
          <a:ln w="38100">
            <a:solidFill>
              <a:schemeClr val="accent2"/>
            </a:solidFill>
          </a:ln>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
        <p:nvSpPr>
          <p:cNvPr id="1048777" name="Picture Placeholder 2"/>
          <p:cNvSpPr>
            <a:spLocks noGrp="1"/>
          </p:cNvSpPr>
          <p:nvPr>
            <p:ph type="pic" idx="17" hasCustomPrompt="1"/>
          </p:nvPr>
        </p:nvSpPr>
        <p:spPr>
          <a:xfrm>
            <a:off x="11535122" y="6295655"/>
            <a:ext cx="2880320" cy="2505422"/>
          </a:xfrm>
          <a:prstGeom prst="rect"/>
          <a:solidFill>
            <a:schemeClr val="bg1">
              <a:lumMod val="95000"/>
            </a:schemeClr>
          </a:solidFill>
          <a:ln w="38100">
            <a:solidFill>
              <a:schemeClr val="accent2"/>
            </a:solidFill>
          </a:ln>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
        <p:nvSpPr>
          <p:cNvPr id="1048778" name="Picture Placeholder 2"/>
          <p:cNvSpPr>
            <a:spLocks noGrp="1"/>
          </p:cNvSpPr>
          <p:nvPr>
            <p:ph type="pic" idx="18" hasCustomPrompt="1"/>
          </p:nvPr>
        </p:nvSpPr>
        <p:spPr>
          <a:xfrm>
            <a:off x="14703474" y="6295655"/>
            <a:ext cx="2880320" cy="2505422"/>
          </a:xfrm>
          <a:prstGeom prst="rect"/>
          <a:solidFill>
            <a:schemeClr val="bg1">
              <a:lumMod val="95000"/>
            </a:schemeClr>
          </a:solidFill>
          <a:ln w="38100">
            <a:solidFill>
              <a:schemeClr val="accent2"/>
            </a:solidFill>
          </a:ln>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mages and Contents Layout">
    <p:bg>
      <p:bgPr>
        <a:solidFill>
          <a:schemeClr val="accent1"/>
        </a:solidFill>
      </p:bgPr>
    </p:bg>
    <p:spTree>
      <p:nvGrpSpPr>
        <p:cNvPr id="131" name=""/>
        <p:cNvGrpSpPr/>
        <p:nvPr/>
      </p:nvGrpSpPr>
      <p:grpSpPr>
        <a:xfrm>
          <a:off x="0" y="0"/>
          <a:ext cx="0" cy="0"/>
          <a:chOff x="0" y="0"/>
          <a:chExt cx="0" cy="0"/>
        </a:xfrm>
      </p:grpSpPr>
      <p:sp>
        <p:nvSpPr>
          <p:cNvPr id="1048779" name="Picture Placeholder 2"/>
          <p:cNvSpPr>
            <a:spLocks noGrp="1"/>
          </p:cNvSpPr>
          <p:nvPr>
            <p:ph type="pic" idx="1" hasCustomPrompt="1"/>
          </p:nvPr>
        </p:nvSpPr>
        <p:spPr>
          <a:xfrm>
            <a:off x="10715114" y="573086"/>
            <a:ext cx="4392000" cy="4392000"/>
          </a:xfrm>
          <a:prstGeom prst="diamond"/>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
        <p:nvSpPr>
          <p:cNvPr id="1048780" name="Picture Placeholder 2"/>
          <p:cNvSpPr>
            <a:spLocks noGrp="1"/>
          </p:cNvSpPr>
          <p:nvPr>
            <p:ph type="pic" idx="10" hasCustomPrompt="1"/>
          </p:nvPr>
        </p:nvSpPr>
        <p:spPr>
          <a:xfrm>
            <a:off x="8345548" y="2953542"/>
            <a:ext cx="4392000" cy="4392000"/>
          </a:xfrm>
          <a:prstGeom prst="diamond"/>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
        <p:nvSpPr>
          <p:cNvPr id="1048781" name="Picture Placeholder 2"/>
          <p:cNvSpPr>
            <a:spLocks noGrp="1"/>
          </p:cNvSpPr>
          <p:nvPr>
            <p:ph type="pic" idx="11" hasCustomPrompt="1"/>
          </p:nvPr>
        </p:nvSpPr>
        <p:spPr>
          <a:xfrm>
            <a:off x="10715114" y="5325614"/>
            <a:ext cx="4392000" cy="4392000"/>
          </a:xfrm>
          <a:prstGeom prst="diamond"/>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
        <p:nvSpPr>
          <p:cNvPr id="1048782" name="Picture Placeholder 2"/>
          <p:cNvSpPr>
            <a:spLocks noGrp="1"/>
          </p:cNvSpPr>
          <p:nvPr>
            <p:ph type="pic" idx="12" hasCustomPrompt="1"/>
          </p:nvPr>
        </p:nvSpPr>
        <p:spPr>
          <a:xfrm>
            <a:off x="13084680" y="2953542"/>
            <a:ext cx="4392000" cy="4392000"/>
          </a:xfrm>
          <a:prstGeom prst="diamond"/>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Images and Contents Layout">
    <p:bg>
      <p:bgPr>
        <a:solidFill>
          <a:schemeClr val="accent1"/>
        </a:solidFill>
      </p:bgPr>
    </p:bg>
    <p:spTree>
      <p:nvGrpSpPr>
        <p:cNvPr id="141" name=""/>
        <p:cNvGrpSpPr/>
        <p:nvPr/>
      </p:nvGrpSpPr>
      <p:grpSpPr>
        <a:xfrm>
          <a:off x="0" y="0"/>
          <a:ext cx="0" cy="0"/>
          <a:chOff x="0" y="0"/>
          <a:chExt cx="0" cy="0"/>
        </a:xfrm>
      </p:grpSpPr>
      <p:sp>
        <p:nvSpPr>
          <p:cNvPr id="1048809" name="Picture Placeholder 2"/>
          <p:cNvSpPr>
            <a:spLocks noGrp="1"/>
          </p:cNvSpPr>
          <p:nvPr>
            <p:ph type="pic" idx="1" hasCustomPrompt="1"/>
          </p:nvPr>
        </p:nvSpPr>
        <p:spPr>
          <a:xfrm>
            <a:off x="712590" y="390972"/>
            <a:ext cx="3888432" cy="9361040"/>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
        <p:nvSpPr>
          <p:cNvPr id="1048810" name="Picture Placeholder 2"/>
          <p:cNvSpPr>
            <a:spLocks noGrp="1"/>
          </p:cNvSpPr>
          <p:nvPr>
            <p:ph type="pic" idx="11" hasCustomPrompt="1"/>
          </p:nvPr>
        </p:nvSpPr>
        <p:spPr>
          <a:xfrm>
            <a:off x="9353550" y="390972"/>
            <a:ext cx="3888432" cy="9361040"/>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Images and Contents Layout">
    <p:bg>
      <p:bgPr>
        <a:solidFill>
          <a:schemeClr val="accent1"/>
        </a:solidFill>
      </p:bgPr>
    </p:bg>
    <p:spTree>
      <p:nvGrpSpPr>
        <p:cNvPr id="126" name=""/>
        <p:cNvGrpSpPr/>
        <p:nvPr/>
      </p:nvGrpSpPr>
      <p:grpSpPr>
        <a:xfrm>
          <a:off x="0" y="0"/>
          <a:ext cx="0" cy="0"/>
          <a:chOff x="0" y="0"/>
          <a:chExt cx="0" cy="0"/>
        </a:xfrm>
      </p:grpSpPr>
      <p:sp>
        <p:nvSpPr>
          <p:cNvPr id="1048755" name="Picture Placeholder 2"/>
          <p:cNvSpPr>
            <a:spLocks noGrp="1"/>
          </p:cNvSpPr>
          <p:nvPr>
            <p:ph type="pic" idx="12" hasCustomPrompt="1"/>
          </p:nvPr>
        </p:nvSpPr>
        <p:spPr>
          <a:xfrm>
            <a:off x="935088" y="720084"/>
            <a:ext cx="6336704" cy="6295628"/>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
        <p:nvSpPr>
          <p:cNvPr id="1048756" name="Picture Placeholder 2"/>
          <p:cNvSpPr>
            <a:spLocks noGrp="1"/>
          </p:cNvSpPr>
          <p:nvPr>
            <p:ph type="pic" idx="13" hasCustomPrompt="1"/>
          </p:nvPr>
        </p:nvSpPr>
        <p:spPr>
          <a:xfrm>
            <a:off x="7559824" y="720109"/>
            <a:ext cx="9505056" cy="3444158"/>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
        <p:nvSpPr>
          <p:cNvPr id="1048757" name="Picture Placeholder 2"/>
          <p:cNvSpPr>
            <a:spLocks noGrp="1"/>
          </p:cNvSpPr>
          <p:nvPr>
            <p:ph type="pic" idx="14" hasCustomPrompt="1"/>
          </p:nvPr>
        </p:nvSpPr>
        <p:spPr>
          <a:xfrm>
            <a:off x="7559824" y="4423422"/>
            <a:ext cx="2952000" cy="2592288"/>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
        <p:nvSpPr>
          <p:cNvPr id="1048758" name="Picture Placeholder 2"/>
          <p:cNvSpPr>
            <a:spLocks noGrp="1"/>
          </p:cNvSpPr>
          <p:nvPr>
            <p:ph type="pic" idx="16" hasCustomPrompt="1"/>
          </p:nvPr>
        </p:nvSpPr>
        <p:spPr>
          <a:xfrm>
            <a:off x="10836352" y="4423422"/>
            <a:ext cx="2952000" cy="2592288"/>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
        <p:nvSpPr>
          <p:cNvPr id="1048759" name="Picture Placeholder 2"/>
          <p:cNvSpPr>
            <a:spLocks noGrp="1"/>
          </p:cNvSpPr>
          <p:nvPr>
            <p:ph type="pic" idx="17" hasCustomPrompt="1"/>
          </p:nvPr>
        </p:nvSpPr>
        <p:spPr>
          <a:xfrm>
            <a:off x="14112880" y="4423422"/>
            <a:ext cx="2952000" cy="2592288"/>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Images and Contents Layout">
    <p:bg>
      <p:bgPr>
        <a:solidFill>
          <a:schemeClr val="accent1"/>
        </a:solidFill>
      </p:bgPr>
    </p:bg>
    <p:spTree>
      <p:nvGrpSpPr>
        <p:cNvPr id="140" name=""/>
        <p:cNvGrpSpPr/>
        <p:nvPr/>
      </p:nvGrpSpPr>
      <p:grpSpPr>
        <a:xfrm>
          <a:off x="0" y="0"/>
          <a:ext cx="0" cy="0"/>
          <a:chOff x="0" y="0"/>
          <a:chExt cx="0" cy="0"/>
        </a:xfrm>
      </p:grpSpPr>
      <p:sp>
        <p:nvSpPr>
          <p:cNvPr id="1048805" name="Text Placeholder 9"/>
          <p:cNvSpPr>
            <a:spLocks noGrp="1"/>
          </p:cNvSpPr>
          <p:nvPr>
            <p:ph type="body" sz="quarter" idx="10" hasCustomPrompt="1"/>
          </p:nvPr>
        </p:nvSpPr>
        <p:spPr>
          <a:xfrm>
            <a:off x="0" y="363264"/>
            <a:ext cx="18288000" cy="1152128"/>
          </a:xfrm>
          <a:prstGeom prst="rect"/>
        </p:spPr>
        <p:txBody>
          <a:bodyPr anchor="ctr"/>
          <a:lstStyle>
            <a:lvl1pPr algn="ctr" indent="0" marL="0">
              <a:buNone/>
              <a:defRPr baseline="0" b="0" sz="7200">
                <a:solidFill>
                  <a:schemeClr val="bg1"/>
                </a:solidFill>
                <a:latin typeface="+mj-lt"/>
                <a:cs typeface="Arial" pitchFamily="34" charset="0"/>
              </a:defRPr>
            </a:lvl1pPr>
          </a:lstStyle>
          <a:p>
            <a:pPr lvl="0"/>
            <a:r>
              <a:rPr altLang="ko-KR" dirty="0" lang="en-US"/>
              <a:t>IMAGES &amp; CONTENTS</a:t>
            </a:r>
          </a:p>
        </p:txBody>
      </p:sp>
      <p:sp>
        <p:nvSpPr>
          <p:cNvPr id="1048806" name="Picture Placeholder 2"/>
          <p:cNvSpPr>
            <a:spLocks noGrp="1"/>
          </p:cNvSpPr>
          <p:nvPr>
            <p:ph type="pic" idx="13" hasCustomPrompt="1"/>
          </p:nvPr>
        </p:nvSpPr>
        <p:spPr>
          <a:xfrm>
            <a:off x="7559824" y="1841825"/>
            <a:ext cx="9505056" cy="3444158"/>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
        <p:nvSpPr>
          <p:cNvPr id="1048807" name="Picture Placeholder 2"/>
          <p:cNvSpPr>
            <a:spLocks noGrp="1"/>
          </p:cNvSpPr>
          <p:nvPr>
            <p:ph type="pic" idx="14" hasCustomPrompt="1"/>
          </p:nvPr>
        </p:nvSpPr>
        <p:spPr>
          <a:xfrm>
            <a:off x="7559824" y="6295655"/>
            <a:ext cx="9505056" cy="3444158"/>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
        <p:nvSpPr>
          <p:cNvPr id="1048808" name="Rectangle 1"/>
          <p:cNvSpPr/>
          <p:nvPr userDrawn="1"/>
        </p:nvSpPr>
        <p:spPr>
          <a:xfrm>
            <a:off x="1181100" y="1831136"/>
            <a:ext cx="6234708" cy="7920880"/>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3600" lang="ko-KR">
              <a:solidFill>
                <a:schemeClr val="tx1"/>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Images and Contents Layout">
    <p:bg>
      <p:bgPr>
        <a:solidFill>
          <a:srgbClr val="444342"/>
        </a:solidFill>
      </p:bgPr>
    </p:bg>
    <p:spTree>
      <p:nvGrpSpPr>
        <p:cNvPr id="134" name=""/>
        <p:cNvGrpSpPr/>
        <p:nvPr/>
      </p:nvGrpSpPr>
      <p:grpSpPr>
        <a:xfrm>
          <a:off x="0" y="0"/>
          <a:ext cx="0" cy="0"/>
          <a:chOff x="0" y="0"/>
          <a:chExt cx="0" cy="0"/>
        </a:xfrm>
      </p:grpSpPr>
      <p:sp>
        <p:nvSpPr>
          <p:cNvPr id="1048787" name="Picture Placeholder 2"/>
          <p:cNvSpPr>
            <a:spLocks noGrp="1"/>
          </p:cNvSpPr>
          <p:nvPr>
            <p:ph type="pic" idx="13" hasCustomPrompt="1"/>
          </p:nvPr>
        </p:nvSpPr>
        <p:spPr>
          <a:xfrm>
            <a:off x="0" y="679004"/>
            <a:ext cx="12168336" cy="4320480"/>
          </a:xfrm>
          <a:prstGeom prst="rect"/>
          <a:solidFill>
            <a:schemeClr val="bg1">
              <a:lumMod val="95000"/>
            </a:schemeClr>
          </a:solidFill>
        </p:spPr>
        <p:txBody>
          <a:bodyPr anchor="ctr"/>
          <a:lstStyle>
            <a:lvl1pPr algn="ctr" indent="0" marL="0">
              <a:buNone/>
              <a:defRPr baseline="0" sz="2400">
                <a:latin typeface="Arial" pitchFamily="34" charset="0"/>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
        <p:nvSpPr>
          <p:cNvPr id="1048788" name="Picture Placeholder 2"/>
          <p:cNvSpPr>
            <a:spLocks noGrp="1"/>
          </p:cNvSpPr>
          <p:nvPr>
            <p:ph type="pic" idx="14" hasCustomPrompt="1"/>
          </p:nvPr>
        </p:nvSpPr>
        <p:spPr>
          <a:xfrm>
            <a:off x="6119664" y="5249416"/>
            <a:ext cx="12168336" cy="4320480"/>
          </a:xfrm>
          <a:prstGeom prst="rect"/>
          <a:solidFill>
            <a:schemeClr val="bg1">
              <a:lumMod val="95000"/>
            </a:schemeClr>
          </a:solidFill>
        </p:spPr>
        <p:txBody>
          <a:bodyPr anchor="ctr"/>
          <a:lstStyle>
            <a:lvl1pPr algn="ctr" indent="0" marL="0">
              <a:buNone/>
              <a:defRPr baseline="0" sz="2400">
                <a:latin typeface="Arial" pitchFamily="34" charset="0"/>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Images and Contents Layout">
    <p:bg>
      <p:bgPr>
        <a:solidFill>
          <a:schemeClr val="accent1"/>
        </a:solidFill>
      </p:bgPr>
    </p:bg>
    <p:spTree>
      <p:nvGrpSpPr>
        <p:cNvPr id="143" name=""/>
        <p:cNvGrpSpPr/>
        <p:nvPr/>
      </p:nvGrpSpPr>
      <p:grpSpPr>
        <a:xfrm>
          <a:off x="0" y="0"/>
          <a:ext cx="0" cy="0"/>
          <a:chOff x="0" y="0"/>
          <a:chExt cx="0" cy="0"/>
        </a:xfrm>
      </p:grpSpPr>
      <p:sp>
        <p:nvSpPr>
          <p:cNvPr id="1048815" name="Text Placeholder 9"/>
          <p:cNvSpPr>
            <a:spLocks noGrp="1"/>
          </p:cNvSpPr>
          <p:nvPr>
            <p:ph type="body" sz="quarter" idx="10" hasCustomPrompt="1"/>
          </p:nvPr>
        </p:nvSpPr>
        <p:spPr>
          <a:xfrm>
            <a:off x="0" y="363264"/>
            <a:ext cx="18288000" cy="1152128"/>
          </a:xfrm>
          <a:prstGeom prst="rect"/>
        </p:spPr>
        <p:txBody>
          <a:bodyPr anchor="ctr"/>
          <a:lstStyle>
            <a:lvl1pPr algn="ctr" indent="0" marL="0">
              <a:buNone/>
              <a:defRPr baseline="0" b="0" sz="7200">
                <a:solidFill>
                  <a:schemeClr val="bg1"/>
                </a:solidFill>
                <a:latin typeface="+mj-lt"/>
                <a:cs typeface="Arial" pitchFamily="34" charset="0"/>
              </a:defRPr>
            </a:lvl1pPr>
          </a:lstStyle>
          <a:p>
            <a:pPr lvl="0"/>
            <a:r>
              <a:rPr altLang="ko-KR" dirty="0" lang="en-US"/>
              <a:t>IMAGES &amp; CONTENTS</a:t>
            </a:r>
          </a:p>
        </p:txBody>
      </p:sp>
      <p:sp>
        <p:nvSpPr>
          <p:cNvPr id="1048816" name="Text Placeholder 9"/>
          <p:cNvSpPr>
            <a:spLocks noGrp="1"/>
          </p:cNvSpPr>
          <p:nvPr>
            <p:ph type="body" sz="quarter" idx="11" hasCustomPrompt="1"/>
          </p:nvPr>
        </p:nvSpPr>
        <p:spPr>
          <a:xfrm>
            <a:off x="0" y="1515392"/>
            <a:ext cx="18288000" cy="576064"/>
          </a:xfrm>
          <a:prstGeom prst="rect"/>
        </p:spPr>
        <p:txBody>
          <a:bodyPr anchor="ctr"/>
          <a:lstStyle>
            <a:lvl1pPr algn="ctr" indent="0" marL="0">
              <a:buNone/>
              <a:defRPr baseline="0" b="0" sz="2800">
                <a:solidFill>
                  <a:schemeClr val="bg1"/>
                </a:solidFill>
                <a:latin typeface="+mn-lt"/>
                <a:cs typeface="Arial" pitchFamily="34" charset="0"/>
              </a:defRPr>
            </a:lvl1pPr>
          </a:lstStyle>
          <a:p>
            <a:pPr lvl="0"/>
            <a:r>
              <a:rPr altLang="ko-KR" dirty="0" lang="en-US"/>
              <a:t>Insert the title of your subtitle Here</a:t>
            </a:r>
          </a:p>
        </p:txBody>
      </p:sp>
      <p:sp>
        <p:nvSpPr>
          <p:cNvPr id="1048817" name="Picture Placeholder 2"/>
          <p:cNvSpPr>
            <a:spLocks noGrp="1"/>
          </p:cNvSpPr>
          <p:nvPr>
            <p:ph type="pic" idx="12" hasCustomPrompt="1"/>
          </p:nvPr>
        </p:nvSpPr>
        <p:spPr>
          <a:xfrm>
            <a:off x="1079104" y="2263180"/>
            <a:ext cx="8064896" cy="4320480"/>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
        <p:nvSpPr>
          <p:cNvPr id="1048818" name="Picture Placeholder 2"/>
          <p:cNvSpPr>
            <a:spLocks noGrp="1"/>
          </p:cNvSpPr>
          <p:nvPr>
            <p:ph type="pic" idx="13" hasCustomPrompt="1"/>
          </p:nvPr>
        </p:nvSpPr>
        <p:spPr>
          <a:xfrm>
            <a:off x="1079104" y="6583662"/>
            <a:ext cx="3312368" cy="2880320"/>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
        <p:nvSpPr>
          <p:cNvPr id="1048819" name="Picture Placeholder 2"/>
          <p:cNvSpPr>
            <a:spLocks noGrp="1"/>
          </p:cNvSpPr>
          <p:nvPr>
            <p:ph type="pic" idx="14" hasCustomPrompt="1"/>
          </p:nvPr>
        </p:nvSpPr>
        <p:spPr>
          <a:xfrm>
            <a:off x="4535488" y="6755384"/>
            <a:ext cx="4608512" cy="2708596"/>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Images and Contents Layout">
    <p:bg>
      <p:bgPr>
        <a:solidFill>
          <a:schemeClr val="accent1"/>
        </a:solidFill>
      </p:bgPr>
    </p:bg>
    <p:spTree>
      <p:nvGrpSpPr>
        <p:cNvPr id="136" name=""/>
        <p:cNvGrpSpPr/>
        <p:nvPr/>
      </p:nvGrpSpPr>
      <p:grpSpPr>
        <a:xfrm>
          <a:off x="0" y="0"/>
          <a:ext cx="0" cy="0"/>
          <a:chOff x="0" y="0"/>
          <a:chExt cx="0" cy="0"/>
        </a:xfrm>
      </p:grpSpPr>
      <p:sp>
        <p:nvSpPr>
          <p:cNvPr id="1048792" name="Text Placeholder 9"/>
          <p:cNvSpPr>
            <a:spLocks noGrp="1"/>
          </p:cNvSpPr>
          <p:nvPr>
            <p:ph type="body" sz="quarter" idx="10" hasCustomPrompt="1"/>
          </p:nvPr>
        </p:nvSpPr>
        <p:spPr>
          <a:xfrm>
            <a:off x="0" y="363264"/>
            <a:ext cx="18288000" cy="1152128"/>
          </a:xfrm>
          <a:prstGeom prst="rect"/>
        </p:spPr>
        <p:txBody>
          <a:bodyPr anchor="ctr"/>
          <a:lstStyle>
            <a:lvl1pPr algn="ctr" indent="0" marL="0">
              <a:buNone/>
              <a:defRPr baseline="0" b="0" sz="7200">
                <a:solidFill>
                  <a:schemeClr val="bg1"/>
                </a:solidFill>
                <a:latin typeface="+mj-lt"/>
                <a:cs typeface="Arial" pitchFamily="34" charset="0"/>
              </a:defRPr>
            </a:lvl1pPr>
          </a:lstStyle>
          <a:p>
            <a:pPr lvl="0"/>
            <a:r>
              <a:rPr altLang="ko-KR" dirty="0" lang="en-US"/>
              <a:t>IMAGES &amp; CONTENTS</a:t>
            </a:r>
          </a:p>
        </p:txBody>
      </p:sp>
      <p:sp>
        <p:nvSpPr>
          <p:cNvPr id="1048793" name="Text Placeholder 9"/>
          <p:cNvSpPr>
            <a:spLocks noGrp="1"/>
          </p:cNvSpPr>
          <p:nvPr>
            <p:ph type="body" sz="quarter" idx="11" hasCustomPrompt="1"/>
          </p:nvPr>
        </p:nvSpPr>
        <p:spPr>
          <a:xfrm>
            <a:off x="0" y="1515392"/>
            <a:ext cx="18288000" cy="576064"/>
          </a:xfrm>
          <a:prstGeom prst="rect"/>
        </p:spPr>
        <p:txBody>
          <a:bodyPr anchor="ctr"/>
          <a:lstStyle>
            <a:lvl1pPr algn="ctr" indent="0" marL="0">
              <a:buNone/>
              <a:defRPr baseline="0" b="0" sz="2800">
                <a:solidFill>
                  <a:schemeClr val="bg1"/>
                </a:solidFill>
                <a:latin typeface="+mn-lt"/>
                <a:cs typeface="Arial" pitchFamily="34" charset="0"/>
              </a:defRPr>
            </a:lvl1pPr>
          </a:lstStyle>
          <a:p>
            <a:pPr lvl="0"/>
            <a:r>
              <a:rPr altLang="ko-KR" dirty="0" lang="en-US"/>
              <a:t>Insert the title of your subtitle Here</a:t>
            </a:r>
          </a:p>
        </p:txBody>
      </p:sp>
      <p:sp>
        <p:nvSpPr>
          <p:cNvPr id="1048794" name="Picture Placeholder 2"/>
          <p:cNvSpPr>
            <a:spLocks noGrp="1"/>
          </p:cNvSpPr>
          <p:nvPr>
            <p:ph type="pic" idx="13" hasCustomPrompt="1"/>
          </p:nvPr>
        </p:nvSpPr>
        <p:spPr>
          <a:xfrm>
            <a:off x="858888" y="2407223"/>
            <a:ext cx="8208912" cy="3457030"/>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
        <p:nvSpPr>
          <p:cNvPr id="1048795" name="Picture Placeholder 2"/>
          <p:cNvSpPr>
            <a:spLocks noGrp="1"/>
          </p:cNvSpPr>
          <p:nvPr>
            <p:ph type="pic" idx="15" hasCustomPrompt="1"/>
          </p:nvPr>
        </p:nvSpPr>
        <p:spPr>
          <a:xfrm>
            <a:off x="9288016" y="2407223"/>
            <a:ext cx="8208912" cy="3457030"/>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
        <p:nvSpPr>
          <p:cNvPr id="1048796" name="Picture Placeholder 2"/>
          <p:cNvSpPr>
            <a:spLocks noGrp="1"/>
          </p:cNvSpPr>
          <p:nvPr>
            <p:ph type="pic" idx="16" hasCustomPrompt="1"/>
          </p:nvPr>
        </p:nvSpPr>
        <p:spPr>
          <a:xfrm>
            <a:off x="9288016" y="6121973"/>
            <a:ext cx="8208912" cy="3457030"/>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
        <p:nvSpPr>
          <p:cNvPr id="1048797" name="Rectangle 1"/>
          <p:cNvSpPr/>
          <p:nvPr userDrawn="1"/>
        </p:nvSpPr>
        <p:spPr>
          <a:xfrm>
            <a:off x="859800" y="6122592"/>
            <a:ext cx="8208000" cy="3456384"/>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3600" lang="ko-KR">
              <a:solidFill>
                <a:schemeClr val="tx1"/>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Images and Contents Layout">
    <p:bg>
      <p:bgPr>
        <a:solidFill>
          <a:schemeClr val="accent1"/>
        </a:solidFill>
      </p:bgPr>
    </p:bg>
    <p:spTree>
      <p:nvGrpSpPr>
        <p:cNvPr id="146" name=""/>
        <p:cNvGrpSpPr/>
        <p:nvPr/>
      </p:nvGrpSpPr>
      <p:grpSpPr>
        <a:xfrm>
          <a:off x="0" y="0"/>
          <a:ext cx="0" cy="0"/>
          <a:chOff x="0" y="0"/>
          <a:chExt cx="0" cy="0"/>
        </a:xfrm>
      </p:grpSpPr>
      <p:sp>
        <p:nvSpPr>
          <p:cNvPr id="1048824" name="Text Placeholder 9"/>
          <p:cNvSpPr>
            <a:spLocks noGrp="1"/>
          </p:cNvSpPr>
          <p:nvPr>
            <p:ph type="body" sz="quarter" idx="10" hasCustomPrompt="1"/>
          </p:nvPr>
        </p:nvSpPr>
        <p:spPr>
          <a:xfrm>
            <a:off x="0" y="363264"/>
            <a:ext cx="18288000" cy="1152128"/>
          </a:xfrm>
          <a:prstGeom prst="rect"/>
        </p:spPr>
        <p:txBody>
          <a:bodyPr anchor="ctr"/>
          <a:lstStyle>
            <a:lvl1pPr algn="ctr" indent="0" marL="0">
              <a:buNone/>
              <a:defRPr baseline="0" b="0" sz="8000">
                <a:solidFill>
                  <a:schemeClr val="bg1"/>
                </a:solidFill>
                <a:latin typeface="+mj-lt"/>
                <a:cs typeface="Arial" pitchFamily="34" charset="0"/>
              </a:defRPr>
            </a:lvl1pPr>
          </a:lstStyle>
          <a:p>
            <a:pPr lvl="0"/>
            <a:r>
              <a:rPr altLang="ko-KR" dirty="0" lang="en-US"/>
              <a:t>IMAGES &amp; CONTENTS</a:t>
            </a:r>
          </a:p>
        </p:txBody>
      </p:sp>
      <p:sp>
        <p:nvSpPr>
          <p:cNvPr id="1048825" name="Text Placeholder 9"/>
          <p:cNvSpPr>
            <a:spLocks noGrp="1"/>
          </p:cNvSpPr>
          <p:nvPr>
            <p:ph type="body" sz="quarter" idx="11" hasCustomPrompt="1"/>
          </p:nvPr>
        </p:nvSpPr>
        <p:spPr>
          <a:xfrm>
            <a:off x="0" y="1515392"/>
            <a:ext cx="18288000" cy="576064"/>
          </a:xfrm>
          <a:prstGeom prst="rect"/>
        </p:spPr>
        <p:txBody>
          <a:bodyPr anchor="ctr"/>
          <a:lstStyle>
            <a:lvl1pPr algn="ctr" indent="0" marL="0">
              <a:buNone/>
              <a:defRPr baseline="0" b="0" sz="2800">
                <a:solidFill>
                  <a:schemeClr val="bg1"/>
                </a:solidFill>
                <a:latin typeface="+mn-lt"/>
                <a:cs typeface="Arial" pitchFamily="34" charset="0"/>
              </a:defRPr>
            </a:lvl1pPr>
          </a:lstStyle>
          <a:p>
            <a:pPr lvl="0"/>
            <a:r>
              <a:rPr altLang="ko-KR" dirty="0" lang="en-US"/>
              <a:t>Insert the title of your subtitle Here</a:t>
            </a:r>
          </a:p>
        </p:txBody>
      </p:sp>
      <p:sp>
        <p:nvSpPr>
          <p:cNvPr id="1048826" name="Rectangle 4"/>
          <p:cNvSpPr/>
          <p:nvPr userDrawn="1"/>
        </p:nvSpPr>
        <p:spPr>
          <a:xfrm>
            <a:off x="-19051" y="2366120"/>
            <a:ext cx="18307050" cy="7920880"/>
          </a:xfrm>
          <a:custGeom>
            <a:avLst/>
            <a:gdLst>
              <a:gd name="connsiteX0" fmla="*/ 0 w 9144000"/>
              <a:gd name="connsiteY0" fmla="*/ 0 h 3960440"/>
              <a:gd name="connsiteX1" fmla="*/ 9144000 w 9144000"/>
              <a:gd name="connsiteY1" fmla="*/ 0 h 3960440"/>
              <a:gd name="connsiteX2" fmla="*/ 9144000 w 9144000"/>
              <a:gd name="connsiteY2" fmla="*/ 3960440 h 3960440"/>
              <a:gd name="connsiteX3" fmla="*/ 0 w 9144000"/>
              <a:gd name="connsiteY3" fmla="*/ 3960440 h 3960440"/>
              <a:gd name="connsiteX4" fmla="*/ 0 w 9144000"/>
              <a:gd name="connsiteY4" fmla="*/ 0 h 3960440"/>
              <a:gd name="connsiteX0" fmla="*/ 0 w 9153525"/>
              <a:gd name="connsiteY0" fmla="*/ 3276600 h 3960440"/>
              <a:gd name="connsiteX1" fmla="*/ 9153525 w 9153525"/>
              <a:gd name="connsiteY1" fmla="*/ 0 h 3960440"/>
              <a:gd name="connsiteX2" fmla="*/ 9153525 w 9153525"/>
              <a:gd name="connsiteY2" fmla="*/ 3960440 h 3960440"/>
              <a:gd name="connsiteX3" fmla="*/ 9525 w 9153525"/>
              <a:gd name="connsiteY3" fmla="*/ 3960440 h 3960440"/>
              <a:gd name="connsiteX4" fmla="*/ 0 w 9153525"/>
              <a:gd name="connsiteY4" fmla="*/ 3276600 h 3960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3525" h="3960440">
                <a:moveTo>
                  <a:pt x="0" y="3276600"/>
                </a:moveTo>
                <a:lnTo>
                  <a:pt x="9153525" y="0"/>
                </a:lnTo>
                <a:lnTo>
                  <a:pt x="9153525" y="3960440"/>
                </a:lnTo>
                <a:lnTo>
                  <a:pt x="9525" y="3960440"/>
                </a:lnTo>
                <a:lnTo>
                  <a:pt x="0" y="32766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3600" lang="ko-KR">
              <a:solidFill>
                <a:schemeClr val="tx1"/>
              </a:solidFill>
            </a:endParaRPr>
          </a:p>
        </p:txBody>
      </p:sp>
      <p:pic>
        <p:nvPicPr>
          <p:cNvPr id="2097208" name="Picture 2" descr="D:\Fullppt\PNG이미지\핸드폰2.png"/>
          <p:cNvPicPr>
            <a:picLocks noChangeAspect="1" noChangeArrowheads="1"/>
          </p:cNvPicPr>
          <p:nvPr userDrawn="1"/>
        </p:nvPicPr>
        <p:blipFill>
          <a:blip xmlns:r="http://schemas.openxmlformats.org/officeDocument/2006/relationships" r:embed="rId1"/>
          <a:srcRect/>
          <a:stretch>
            <a:fillRect/>
          </a:stretch>
        </p:blipFill>
        <p:spPr bwMode="auto">
          <a:xfrm>
            <a:off x="11355596" y="1554853"/>
            <a:ext cx="6746656" cy="8170066"/>
          </a:xfrm>
          <a:prstGeom prst="rect"/>
          <a:noFill/>
        </p:spPr>
      </p:pic>
      <p:sp>
        <p:nvSpPr>
          <p:cNvPr id="1048827" name="Picture Placeholder 2"/>
          <p:cNvSpPr>
            <a:spLocks noGrp="1"/>
          </p:cNvSpPr>
          <p:nvPr>
            <p:ph type="pic" idx="1" hasCustomPrompt="1"/>
          </p:nvPr>
        </p:nvSpPr>
        <p:spPr>
          <a:xfrm>
            <a:off x="13032473" y="1831133"/>
            <a:ext cx="3890930" cy="6010290"/>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9_Images and Contents Layout">
    <p:bg>
      <p:bgPr>
        <a:solidFill>
          <a:schemeClr val="accent1"/>
        </a:solidFill>
      </p:bgPr>
    </p:bg>
    <p:spTree>
      <p:nvGrpSpPr>
        <p:cNvPr id="137" name=""/>
        <p:cNvGrpSpPr/>
        <p:nvPr/>
      </p:nvGrpSpPr>
      <p:grpSpPr>
        <a:xfrm>
          <a:off x="0" y="0"/>
          <a:ext cx="0" cy="0"/>
          <a:chOff x="0" y="0"/>
          <a:chExt cx="0" cy="0"/>
        </a:xfrm>
      </p:grpSpPr>
      <p:pic>
        <p:nvPicPr>
          <p:cNvPr id="2097206" name="Picture 2" descr="D:\Fullppt\005-PNG이미지\모니터.png"/>
          <p:cNvPicPr>
            <a:picLocks noChangeAspect="1" noChangeArrowheads="1"/>
          </p:cNvPicPr>
          <p:nvPr userDrawn="1"/>
        </p:nvPicPr>
        <p:blipFill>
          <a:blip xmlns:r="http://schemas.openxmlformats.org/officeDocument/2006/relationships" r:embed="rId1"/>
          <a:srcRect/>
          <a:stretch>
            <a:fillRect/>
          </a:stretch>
        </p:blipFill>
        <p:spPr bwMode="auto">
          <a:xfrm>
            <a:off x="13606624" y="5461299"/>
            <a:ext cx="4081348" cy="4069406"/>
          </a:xfrm>
          <a:prstGeom prst="rect"/>
          <a:noFill/>
        </p:spPr>
      </p:pic>
      <p:pic>
        <p:nvPicPr>
          <p:cNvPr id="2097207" name="Picture 2" descr="D:\Fullppt\005-PNG이미지\모니터.png"/>
          <p:cNvPicPr>
            <a:picLocks noChangeAspect="1" noChangeArrowheads="1"/>
          </p:cNvPicPr>
          <p:nvPr userDrawn="1"/>
        </p:nvPicPr>
        <p:blipFill>
          <a:blip xmlns:r="http://schemas.openxmlformats.org/officeDocument/2006/relationships" r:embed="rId1"/>
          <a:srcRect/>
          <a:stretch>
            <a:fillRect/>
          </a:stretch>
        </p:blipFill>
        <p:spPr bwMode="auto">
          <a:xfrm>
            <a:off x="5350684" y="5461299"/>
            <a:ext cx="4081348" cy="4069406"/>
          </a:xfrm>
          <a:prstGeom prst="rect"/>
          <a:noFill/>
        </p:spPr>
      </p:pic>
      <p:sp>
        <p:nvSpPr>
          <p:cNvPr id="1048798" name="Picture Placeholder 2"/>
          <p:cNvSpPr>
            <a:spLocks noGrp="1"/>
          </p:cNvSpPr>
          <p:nvPr>
            <p:ph type="pic" idx="14" hasCustomPrompt="1"/>
          </p:nvPr>
        </p:nvSpPr>
        <p:spPr>
          <a:xfrm>
            <a:off x="5505500" y="5625033"/>
            <a:ext cx="3749496" cy="2546450"/>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
        <p:nvSpPr>
          <p:cNvPr id="1048799" name="Picture Placeholder 2"/>
          <p:cNvSpPr>
            <a:spLocks noGrp="1"/>
          </p:cNvSpPr>
          <p:nvPr>
            <p:ph type="pic" idx="16" hasCustomPrompt="1"/>
          </p:nvPr>
        </p:nvSpPr>
        <p:spPr>
          <a:xfrm>
            <a:off x="13763024" y="5625033"/>
            <a:ext cx="3749496" cy="2546450"/>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
        <p:nvSpPr>
          <p:cNvPr id="1048800" name="Picture Placeholder 2"/>
          <p:cNvSpPr>
            <a:spLocks noGrp="1"/>
          </p:cNvSpPr>
          <p:nvPr>
            <p:ph type="pic" idx="15" hasCustomPrompt="1"/>
          </p:nvPr>
        </p:nvSpPr>
        <p:spPr>
          <a:xfrm>
            <a:off x="9153526" y="4663883"/>
            <a:ext cx="4693568" cy="3211590"/>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lang="en-US"/>
              <a:t>Your Picture Here</a:t>
            </a:r>
            <a:endParaRPr altLang="en-US" lang="ko-K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hapes sets layout">
    <p:bg>
      <p:bgPr>
        <a:blipFill rotWithShape="1" dpi="0">
          <a:blip xmlns:r="http://schemas.openxmlformats.org/officeDocument/2006/relationships" r:embed="rId1">
            <a:lum/>
          </a:blip>
          <a:srcRect/>
          <a:stretch>
            <a:fillRect/>
          </a:stretch>
        </a:blipFill>
      </p:bgPr>
    </p:bg>
    <p:spTree>
      <p:nvGrpSpPr>
        <p:cNvPr id="139" name=""/>
        <p:cNvGrpSpPr/>
        <p:nvPr/>
      </p:nvGrpSpPr>
      <p:grpSpPr>
        <a:xfrm>
          <a:off x="0" y="0"/>
          <a:ext cx="0" cy="0"/>
          <a:chOff x="0" y="0"/>
          <a:chExt cx="0" cy="0"/>
        </a:xfrm>
      </p:grpSpPr>
      <p:sp>
        <p:nvSpPr>
          <p:cNvPr id="1048804" name="Text Placeholder 9"/>
          <p:cNvSpPr>
            <a:spLocks noGrp="1"/>
          </p:cNvSpPr>
          <p:nvPr>
            <p:ph type="body" sz="quarter" idx="10" hasCustomPrompt="1"/>
          </p:nvPr>
        </p:nvSpPr>
        <p:spPr>
          <a:xfrm>
            <a:off x="485292" y="185245"/>
            <a:ext cx="17359796" cy="1086370"/>
          </a:xfrm>
          <a:prstGeom prst="rect"/>
        </p:spPr>
        <p:txBody>
          <a:bodyPr anchor="ctr"/>
          <a:lstStyle>
            <a:lvl1pPr algn="ctr" indent="0" marL="0">
              <a:buNone/>
              <a:defRPr baseline="0" b="0" sz="8100">
                <a:solidFill>
                  <a:schemeClr val="tx1">
                    <a:lumMod val="85000"/>
                    <a:lumOff val="15000"/>
                  </a:schemeClr>
                </a:solidFill>
                <a:latin typeface="+mj-lt"/>
                <a:cs typeface="Arial" pitchFamily="34" charset="0"/>
              </a:defRPr>
            </a:lvl1pPr>
          </a:lstStyle>
          <a:p>
            <a:r>
              <a:rPr altLang="ko-KR" dirty="0" lang="en-US"/>
              <a:t>Fully Editable Shapes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con sets layout">
    <p:spTree>
      <p:nvGrpSpPr>
        <p:cNvPr id="128" name=""/>
        <p:cNvGrpSpPr/>
        <p:nvPr/>
      </p:nvGrpSpPr>
      <p:grpSpPr>
        <a:xfrm>
          <a:off x="0" y="0"/>
          <a:ext cx="0" cy="0"/>
          <a:chOff x="0" y="0"/>
          <a:chExt cx="0" cy="0"/>
        </a:xfrm>
      </p:grpSpPr>
      <p:sp>
        <p:nvSpPr>
          <p:cNvPr id="1048760" name="Text Placeholder 9"/>
          <p:cNvSpPr>
            <a:spLocks noGrp="1"/>
          </p:cNvSpPr>
          <p:nvPr>
            <p:ph type="body" sz="quarter" idx="10" hasCustomPrompt="1"/>
          </p:nvPr>
        </p:nvSpPr>
        <p:spPr>
          <a:xfrm>
            <a:off x="0" y="246960"/>
            <a:ext cx="18288000" cy="1152128"/>
          </a:xfrm>
          <a:prstGeom prst="rect"/>
        </p:spPr>
        <p:txBody>
          <a:bodyPr anchor="ctr"/>
          <a:lstStyle>
            <a:lvl1pPr algn="ctr" indent="0" marL="0">
              <a:buNone/>
              <a:defRPr baseline="0" b="0" sz="7200">
                <a:latin typeface="+mj-lt"/>
                <a:cs typeface="Arial" pitchFamily="34" charset="0"/>
              </a:defRPr>
            </a:lvl1pPr>
          </a:lstStyle>
          <a:p>
            <a:pPr lvl="0"/>
            <a:r>
              <a:rPr altLang="ko-KR" dirty="0" lang="en-US"/>
              <a:t>ICON SETS LAYOUT</a:t>
            </a:r>
          </a:p>
        </p:txBody>
      </p:sp>
      <p:sp>
        <p:nvSpPr>
          <p:cNvPr id="1048761" name="Rounded Rectangle 10"/>
          <p:cNvSpPr/>
          <p:nvPr userDrawn="1"/>
        </p:nvSpPr>
        <p:spPr>
          <a:xfrm>
            <a:off x="708016" y="2263205"/>
            <a:ext cx="5699680" cy="7298342"/>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3600" lang="ko-KR"/>
          </a:p>
        </p:txBody>
      </p:sp>
      <p:sp>
        <p:nvSpPr>
          <p:cNvPr id="1048762" name="Rounded Rectangle 16"/>
          <p:cNvSpPr/>
          <p:nvPr userDrawn="1"/>
        </p:nvSpPr>
        <p:spPr>
          <a:xfrm>
            <a:off x="1063864" y="2695009"/>
            <a:ext cx="217040" cy="6480946"/>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3600" lang="ko-KR">
              <a:solidFill>
                <a:schemeClr val="bg1"/>
              </a:solidFill>
            </a:endParaRPr>
          </a:p>
        </p:txBody>
      </p:sp>
      <p:sp>
        <p:nvSpPr>
          <p:cNvPr id="1048763" name="Half Frame 17"/>
          <p:cNvSpPr/>
          <p:nvPr userDrawn="1"/>
        </p:nvSpPr>
        <p:spPr>
          <a:xfrm rot="5400000">
            <a:off x="5185335" y="2476429"/>
            <a:ext cx="1004662" cy="1004662"/>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3600" lang="ko-KR">
              <a:solidFill>
                <a:schemeClr val="tx1"/>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7_Basic Layout">
    <p:bg>
      <p:bgPr>
        <a:blipFill rotWithShape="1" dpi="0">
          <a:blip xmlns:r="http://schemas.openxmlformats.org/officeDocument/2006/relationships" r:embed="rId1" cstate="print">
            <a:lum/>
          </a:blip>
          <a:srcRect/>
          <a:stretch>
            <a:fillRect/>
          </a:stretch>
        </a:blipFill>
      </p:bgPr>
    </p:bg>
    <p:spTree>
      <p:nvGrpSpPr>
        <p:cNvPr id="144" name=""/>
        <p:cNvGrpSpPr/>
        <p:nvPr/>
      </p:nvGrpSpPr>
      <p:grpSpPr>
        <a:xfrm>
          <a:off x="0" y="0"/>
          <a:ext cx="0" cy="0"/>
          <a:chOff x="0" y="0"/>
          <a:chExt cx="0" cy="0"/>
        </a:xfrm>
      </p:grpSpPr>
      <p:sp>
        <p:nvSpPr>
          <p:cNvPr id="1048820" name="Rectangle 1"/>
          <p:cNvSpPr/>
          <p:nvPr userDrawn="1"/>
        </p:nvSpPr>
        <p:spPr>
          <a:xfrm>
            <a:off x="0" y="0"/>
            <a:ext cx="18288000" cy="2119164"/>
          </a:xfrm>
          <a:prstGeom prst="rect"/>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3600" lang="ko-KR">
              <a:solidFill>
                <a:schemeClr val="tx1">
                  <a:lumMod val="75000"/>
                  <a:lumOff val="25000"/>
                </a:schemeClr>
              </a:solidFill>
            </a:endParaRPr>
          </a:p>
        </p:txBody>
      </p:sp>
      <p:sp>
        <p:nvSpPr>
          <p:cNvPr id="1048821" name="Text Placeholder 9"/>
          <p:cNvSpPr>
            <a:spLocks noGrp="1"/>
          </p:cNvSpPr>
          <p:nvPr>
            <p:ph type="body" sz="quarter" idx="10" hasCustomPrompt="1"/>
          </p:nvPr>
        </p:nvSpPr>
        <p:spPr>
          <a:xfrm>
            <a:off x="0" y="246960"/>
            <a:ext cx="18288000" cy="1152128"/>
          </a:xfrm>
          <a:prstGeom prst="rect"/>
        </p:spPr>
        <p:txBody>
          <a:bodyPr anchor="ctr"/>
          <a:lstStyle>
            <a:lvl1pPr algn="ctr" indent="0" marL="0">
              <a:buNone/>
              <a:defRPr baseline="0" b="0" sz="7200">
                <a:solidFill>
                  <a:schemeClr val="tx1">
                    <a:lumMod val="75000"/>
                    <a:lumOff val="25000"/>
                  </a:schemeClr>
                </a:solidFill>
                <a:latin typeface="+mj-lt"/>
                <a:cs typeface="Arial" pitchFamily="34" charset="0"/>
              </a:defRPr>
            </a:lvl1pPr>
          </a:lstStyle>
          <a:p>
            <a:pPr lvl="0"/>
            <a:r>
              <a:rPr altLang="ko-KR" dirty="0" lang="en-US"/>
              <a:t>BASIC LAYOUT</a:t>
            </a:r>
          </a:p>
        </p:txBody>
      </p:sp>
      <p:sp>
        <p:nvSpPr>
          <p:cNvPr id="1048822" name="Text Placeholder 9"/>
          <p:cNvSpPr>
            <a:spLocks noGrp="1"/>
          </p:cNvSpPr>
          <p:nvPr>
            <p:ph type="body" sz="quarter" idx="11" hasCustomPrompt="1"/>
          </p:nvPr>
        </p:nvSpPr>
        <p:spPr>
          <a:xfrm>
            <a:off x="0" y="1399088"/>
            <a:ext cx="18288000" cy="576064"/>
          </a:xfrm>
          <a:prstGeom prst="rect"/>
        </p:spPr>
        <p:txBody>
          <a:bodyPr anchor="ctr"/>
          <a:lstStyle>
            <a:lvl1pPr algn="ctr" indent="0" marL="0">
              <a:buNone/>
              <a:defRPr baseline="0" b="0" sz="2800">
                <a:solidFill>
                  <a:schemeClr val="tx1">
                    <a:lumMod val="75000"/>
                    <a:lumOff val="25000"/>
                  </a:schemeClr>
                </a:solidFill>
                <a:latin typeface="+mn-lt"/>
                <a:cs typeface="Arial" pitchFamily="34" charset="0"/>
              </a:defRPr>
            </a:lvl1pPr>
          </a:lstStyle>
          <a:p>
            <a:pPr lvl="0"/>
            <a:r>
              <a:rPr altLang="ko-KR" dirty="0" lang="en-US"/>
              <a:t>Insert the title of your subtitle Here</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cSld name="Blank">
    <p:spTree>
      <p:nvGrpSpPr>
        <p:cNvPr id="133" name=""/>
        <p:cNvGrpSpPr/>
        <p:nvPr/>
      </p:nvGrpSpPr>
      <p:grpSpPr>
        <a:xfrm>
          <a:off x="0" y="0"/>
          <a:ext cx="0" cy="0"/>
          <a:chOff x="0" y="0"/>
          <a:chExt cx="0" cy="0"/>
        </a:xfrm>
      </p:grpSpPr>
      <p:sp>
        <p:nvSpPr>
          <p:cNvPr id="1048784" name="Date Placeholder 1"/>
          <p:cNvSpPr>
            <a:spLocks noGrp="1"/>
          </p:cNvSpPr>
          <p:nvPr>
            <p:ph type="dt" sz="half" idx="10"/>
          </p:nvPr>
        </p:nvSpPr>
        <p:spPr/>
        <p:txBody>
          <a:bodyPr/>
          <a:p>
            <a:fld id="{02AC24A9-CCB6-4F8D-B8DB-C2F3692CFA5A}" type="datetimeFigureOut">
              <a:rPr lang="en-US" smtClean="0"/>
              <a:t>5/16/2023</a:t>
            </a:fld>
            <a:endParaRPr lang="en-US"/>
          </a:p>
        </p:txBody>
      </p:sp>
      <p:sp>
        <p:nvSpPr>
          <p:cNvPr id="1048785" name="Footer Placeholder 2"/>
          <p:cNvSpPr>
            <a:spLocks noGrp="1"/>
          </p:cNvSpPr>
          <p:nvPr>
            <p:ph type="ftr" sz="quarter" idx="11"/>
          </p:nvPr>
        </p:nvSpPr>
        <p:spPr/>
        <p:txBody>
          <a:bodyPr/>
          <a:p>
            <a:endParaRPr lang="en-US"/>
          </a:p>
        </p:txBody>
      </p:sp>
      <p:sp>
        <p:nvSpPr>
          <p:cNvPr id="1048786" name="Slide Number Placeholder 3"/>
          <p:cNvSpPr>
            <a:spLocks noGrp="1"/>
          </p:cNvSpPr>
          <p:nvPr>
            <p:ph type="sldNum" sz="quarter" idx="12"/>
          </p:nvPr>
        </p:nvSpPr>
        <p:spPr/>
        <p:txBody>
          <a:bodyPr/>
          <a:p>
            <a:fld id="{B2DC25EE-239B-4C5F-AAD1-255A7D5F1EE2}" type="slidenum">
              <a:rPr lang="en-US" smtClean="0"/>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29" name=""/>
        <p:cNvGrpSpPr/>
        <p:nvPr/>
      </p:nvGrpSpPr>
      <p:grpSpPr>
        <a:xfrm>
          <a:off x="0" y="0"/>
          <a:ext cx="0" cy="0"/>
          <a:chOff x="0" y="0"/>
          <a:chExt cx="0" cy="0"/>
        </a:xfrm>
      </p:grpSpPr>
      <p:sp>
        <p:nvSpPr>
          <p:cNvPr id="1048764" name="Title 1"/>
          <p:cNvSpPr>
            <a:spLocks noGrp="1"/>
          </p:cNvSpPr>
          <p:nvPr>
            <p:ph type="title"/>
          </p:nvPr>
        </p:nvSpPr>
        <p:spPr/>
        <p:txBody>
          <a:bodyPr/>
          <a:p>
            <a:r>
              <a:rPr lang="en-US"/>
              <a:t>Click to edit Master title style</a:t>
            </a:r>
            <a:endParaRPr dirty="0" lang="en-US"/>
          </a:p>
        </p:txBody>
      </p:sp>
      <p:sp>
        <p:nvSpPr>
          <p:cNvPr id="1048765" name="Content Placeholder 2"/>
          <p:cNvSpPr>
            <a:spLocks noGrp="1"/>
          </p:cNvSpPr>
          <p:nvPr>
            <p:ph idx="1"/>
          </p:nvPr>
        </p:nvSpPr>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766" name="Date Placeholder 3"/>
          <p:cNvSpPr>
            <a:spLocks noGrp="1"/>
          </p:cNvSpPr>
          <p:nvPr>
            <p:ph type="dt" sz="half" idx="10"/>
          </p:nvPr>
        </p:nvSpPr>
        <p:spPr/>
        <p:txBody>
          <a:bodyPr/>
          <a:p>
            <a:fld id="{DB814B3D-A4ED-46A5-A6A6-0B711BB60A4E}" type="datetimeFigureOut">
              <a:rPr lang="en-US" smtClean="0"/>
              <a:t>5/16/2023</a:t>
            </a:fld>
            <a:endParaRPr lang="en-US"/>
          </a:p>
        </p:txBody>
      </p:sp>
      <p:sp>
        <p:nvSpPr>
          <p:cNvPr id="1048767" name="Footer Placeholder 4"/>
          <p:cNvSpPr>
            <a:spLocks noGrp="1"/>
          </p:cNvSpPr>
          <p:nvPr>
            <p:ph type="ftr" sz="quarter" idx="11"/>
          </p:nvPr>
        </p:nvSpPr>
        <p:spPr/>
        <p:txBody>
          <a:bodyPr/>
          <a:p>
            <a:endParaRPr lang="en-US"/>
          </a:p>
        </p:txBody>
      </p:sp>
      <p:sp>
        <p:nvSpPr>
          <p:cNvPr id="1048768" name="Slide Number Placeholder 5"/>
          <p:cNvSpPr>
            <a:spLocks noGrp="1"/>
          </p:cNvSpPr>
          <p:nvPr>
            <p:ph type="sldNum" sz="quarter" idx="12"/>
          </p:nvPr>
        </p:nvSpPr>
        <p:spPr/>
        <p:txBody>
          <a:bodyPr/>
          <a:p>
            <a:fld id="{19B02C6C-12CB-427C-95E3-D662CB4D9195}" type="slidenum">
              <a:rPr lang="en-US" smtClean="0"/>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27" name=""/>
        <p:cNvGrpSpPr/>
        <p:nvPr/>
      </p:nvGrpSpPr>
      <p:grpSpPr>
        <a:xfrm>
          <a:off x="0" y="0"/>
          <a:ext cx="0" cy="0"/>
          <a:chOff x="0" y="0"/>
          <a:chExt cx="0" cy="0"/>
        </a:xfrm>
      </p:grpSpPr>
      <p:sp>
        <p:nvSpPr>
          <p:cNvPr id="1048581" name="Title 1"/>
          <p:cNvSpPr>
            <a:spLocks noGrp="1"/>
          </p:cNvSpPr>
          <p:nvPr>
            <p:ph type="ctrTitle"/>
          </p:nvPr>
        </p:nvSpPr>
        <p:spPr>
          <a:xfrm>
            <a:off x="864108" y="1687068"/>
            <a:ext cx="16555212" cy="4759452"/>
          </a:xfrm>
        </p:spPr>
        <p:txBody>
          <a:bodyPr anchor="b"/>
          <a:lstStyle>
            <a:lvl1pPr algn="l">
              <a:defRPr sz="12000"/>
            </a:lvl1pPr>
          </a:lstStyle>
          <a:p>
            <a:r>
              <a:rPr dirty="0" lang="en-US"/>
              <a:t>Click to edit Master title style</a:t>
            </a:r>
          </a:p>
        </p:txBody>
      </p:sp>
      <p:sp>
        <p:nvSpPr>
          <p:cNvPr id="1048582" name="Subtitle 2"/>
          <p:cNvSpPr>
            <a:spLocks noGrp="1"/>
          </p:cNvSpPr>
          <p:nvPr>
            <p:ph type="subTitle" idx="1"/>
          </p:nvPr>
        </p:nvSpPr>
        <p:spPr>
          <a:xfrm>
            <a:off x="864108" y="7091172"/>
            <a:ext cx="16555212" cy="2221992"/>
          </a:xfrm>
        </p:spPr>
        <p:txBody>
          <a:bodyPr>
            <a:normAutofit/>
          </a:bodyPr>
          <a:lstStyle>
            <a:lvl1pPr algn="l" indent="0" marL="0">
              <a:buNone/>
              <a:defRPr sz="4200"/>
            </a:lvl1pPr>
            <a:lvl2pPr algn="ctr" indent="0" marL="685800">
              <a:buNone/>
              <a:defRPr sz="3000"/>
            </a:lvl2pPr>
            <a:lvl3pPr algn="ctr" indent="0" marL="1371600">
              <a:buNone/>
              <a:defRPr sz="2700"/>
            </a:lvl3pPr>
            <a:lvl4pPr algn="ctr" indent="0" marL="2057400">
              <a:buNone/>
              <a:defRPr sz="2400"/>
            </a:lvl4pPr>
            <a:lvl5pPr algn="ctr" indent="0" marL="2743200">
              <a:buNone/>
              <a:defRPr sz="2400"/>
            </a:lvl5pPr>
            <a:lvl6pPr algn="ctr" indent="0" marL="3429000">
              <a:buNone/>
              <a:defRPr sz="2400"/>
            </a:lvl6pPr>
            <a:lvl7pPr algn="ctr" indent="0" marL="4114800">
              <a:buNone/>
              <a:defRPr sz="2400"/>
            </a:lvl7pPr>
            <a:lvl8pPr algn="ctr" indent="0" marL="4800600">
              <a:buNone/>
              <a:defRPr sz="2400"/>
            </a:lvl8pPr>
            <a:lvl9pPr algn="ctr" indent="0" marL="5486400">
              <a:buNone/>
              <a:defRPr sz="2400"/>
            </a:lvl9pPr>
          </a:lstStyle>
          <a:p>
            <a:r>
              <a:rPr dirty="0" lang="en-US"/>
              <a:t>Click to edit Master subtitle style</a:t>
            </a:r>
          </a:p>
        </p:txBody>
      </p:sp>
      <p:sp>
        <p:nvSpPr>
          <p:cNvPr id="1048583" name="Date Placeholder 3"/>
          <p:cNvSpPr>
            <a:spLocks noGrp="1"/>
          </p:cNvSpPr>
          <p:nvPr>
            <p:ph type="dt" sz="half" idx="10"/>
          </p:nvPr>
        </p:nvSpPr>
        <p:spPr>
          <a:xfrm>
            <a:off x="864108" y="9534526"/>
            <a:ext cx="4114800" cy="547688"/>
          </a:xfrm>
        </p:spPr>
        <p:txBody>
          <a:bodyPr/>
          <a:p>
            <a:fld id="{02AC24A9-CCB6-4F8D-B8DB-C2F3692CFA5A}" type="datetimeFigureOut">
              <a:rPr lang="en-US" smtClean="0"/>
              <a:t>5/16/2023</a:t>
            </a:fld>
            <a:endParaRPr dirty="0" lang="en-US"/>
          </a:p>
        </p:txBody>
      </p:sp>
      <p:sp>
        <p:nvSpPr>
          <p:cNvPr id="1048584" name="Footer Placeholder 4"/>
          <p:cNvSpPr>
            <a:spLocks noGrp="1"/>
          </p:cNvSpPr>
          <p:nvPr>
            <p:ph type="ftr" sz="quarter" idx="11"/>
          </p:nvPr>
        </p:nvSpPr>
        <p:spPr/>
        <p:txBody>
          <a:bodyPr/>
          <a:p>
            <a:endParaRPr dirty="0" lang="en-US"/>
          </a:p>
        </p:txBody>
      </p:sp>
      <p:sp>
        <p:nvSpPr>
          <p:cNvPr id="1048585" name="Slide Number Placeholder 5"/>
          <p:cNvSpPr>
            <a:spLocks noGrp="1"/>
          </p:cNvSpPr>
          <p:nvPr>
            <p:ph type="sldNum" sz="quarter" idx="12"/>
          </p:nvPr>
        </p:nvSpPr>
        <p:spPr>
          <a:xfrm>
            <a:off x="13304520" y="9534526"/>
            <a:ext cx="4114800" cy="547688"/>
          </a:xfrm>
        </p:spPr>
        <p:txBody>
          <a:bodyPr/>
          <a:p>
            <a:fld id="{B2DC25EE-239B-4C5F-AAD1-255A7D5F1EE2}" type="slidenum">
              <a:rPr lang="en-US" smtClean="0"/>
              <a:t>‹#›</a:t>
            </a:fld>
            <a:endParaRPr dirty="0" lang="en-US"/>
          </a:p>
        </p:txBody>
      </p:sp>
      <p:sp>
        <p:nvSpPr>
          <p:cNvPr id="1048586" name="Rectangle 7"/>
          <p:cNvSpPr/>
          <p:nvPr/>
        </p:nvSpPr>
        <p:spPr>
          <a:xfrm rot="5400000">
            <a:off x="1286316" y="520186"/>
            <a:ext cx="219456" cy="1056132"/>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1371600" eaLnBrk="1" fontAlgn="auto" hangingPunct="1" indent="0" latinLnBrk="0" lvl="0" marL="0" marR="0" rtl="0">
              <a:lnSpc>
                <a:spcPct val="100000"/>
              </a:lnSpc>
              <a:spcBef>
                <a:spcPts val="0"/>
              </a:spcBef>
              <a:spcAft>
                <a:spcPts val="0"/>
              </a:spcAft>
              <a:buClrTx/>
              <a:buSzTx/>
              <a:buFontTx/>
              <a:buNone/>
            </a:pPr>
            <a:endParaRPr baseline="0" b="0" cap="none" sz="2700" i="0" kern="1200" kumimoji="0" lang="en-US" noProof="0" normalizeH="0" spc="0" strike="noStrike" u="none">
              <a:ln>
                <a:noFill/>
              </a:ln>
              <a:solidFill>
                <a:prstClr val="white"/>
              </a:solidFill>
              <a:effectLst/>
              <a:uLnTx/>
              <a:uFillTx/>
              <a:latin typeface="Calibri" panose="020F0502020204030204"/>
              <a:ea typeface="+mn-ea"/>
              <a:cs typeface="+mn-cs"/>
            </a:endParaRPr>
          </a:p>
        </p:txBody>
      </p:sp>
      <p:sp>
        <p:nvSpPr>
          <p:cNvPr id="1048587" name="Rectangle 9"/>
          <p:cNvSpPr/>
          <p:nvPr/>
        </p:nvSpPr>
        <p:spPr>
          <a:xfrm flipV="1">
            <a:off x="867978" y="6751802"/>
            <a:ext cx="16552044" cy="27432"/>
          </a:xfrm>
          <a:prstGeom prst="rect"/>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1371600" eaLnBrk="1" fontAlgn="auto" hangingPunct="1" indent="0" latinLnBrk="0" lvl="0" marL="0" marR="0" rtl="0">
              <a:lnSpc>
                <a:spcPct val="100000"/>
              </a:lnSpc>
              <a:spcBef>
                <a:spcPts val="0"/>
              </a:spcBef>
              <a:spcAft>
                <a:spcPts val="0"/>
              </a:spcAft>
              <a:buClrTx/>
              <a:buSzTx/>
              <a:buFontTx/>
              <a:buNone/>
            </a:pPr>
            <a:endParaRPr baseline="0" b="0" cap="none" sz="2700" i="0" kern="1200" kumimoji="0" lang="en-US" noProof="0" normalizeH="0" spc="0" strike="noStrike" u="none">
              <a:ln>
                <a:noFill/>
              </a:ln>
              <a:solidFill>
                <a:prstClr val="white"/>
              </a:solidFill>
              <a:effectLst/>
              <a:uLnTx/>
              <a:uFillTx/>
              <a:latin typeface="Calibri" panose="020F0502020204030204"/>
              <a:ea typeface="+mn-ea"/>
              <a:cs typeface="+mn-cs"/>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59" name=""/>
        <p:cNvGrpSpPr/>
        <p:nvPr/>
      </p:nvGrpSpPr>
      <p:grpSpPr>
        <a:xfrm>
          <a:off x="0" y="0"/>
          <a:ext cx="0" cy="0"/>
          <a:chOff x="0" y="0"/>
          <a:chExt cx="0" cy="0"/>
        </a:xfrm>
      </p:grpSpPr>
      <p:sp useBgFill="1">
        <p:nvSpPr>
          <p:cNvPr id="1048895" name="Rectangle 7"/>
          <p:cNvSpPr/>
          <p:nvPr/>
        </p:nvSpPr>
        <p:spPr>
          <a:xfrm>
            <a:off x="837315" y="1"/>
            <a:ext cx="16751170" cy="3028210"/>
          </a:xfrm>
          <a:prstGeom prst="rect"/>
          <a:ln w="9525">
            <a:solidFill>
              <a:schemeClr val="tx2">
                <a:lumMod val="10000"/>
                <a:lumOff val="90000"/>
              </a:schemeClr>
            </a:solidFill>
          </a:ln>
          <a:effectLst>
            <a:outerShdw algn="tl" blurRad="50800" dir="2700000" dist="38100"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1371600" eaLnBrk="1" fontAlgn="auto" hangingPunct="1" indent="0" latinLnBrk="0" lvl="0" marL="0" marR="0" rtl="0">
              <a:lnSpc>
                <a:spcPct val="100000"/>
              </a:lnSpc>
              <a:spcBef>
                <a:spcPts val="0"/>
              </a:spcBef>
              <a:spcAft>
                <a:spcPts val="0"/>
              </a:spcAft>
              <a:buClrTx/>
              <a:buSzTx/>
              <a:buFontTx/>
              <a:buNone/>
            </a:pPr>
            <a:endParaRPr baseline="0" b="0" cap="none" sz="2700" i="0" kern="1200" kumimoji="0" lang="en-US" noProof="0" normalizeH="0" spc="0" strike="noStrike" u="none">
              <a:ln>
                <a:noFill/>
              </a:ln>
              <a:solidFill>
                <a:prstClr val="white"/>
              </a:solidFill>
              <a:effectLst/>
              <a:uLnTx/>
              <a:uFillTx/>
              <a:latin typeface="Calibri" panose="020F0502020204030204"/>
              <a:ea typeface="+mn-ea"/>
              <a:cs typeface="+mn-cs"/>
            </a:endParaRPr>
          </a:p>
        </p:txBody>
      </p:sp>
      <p:sp useBgFill="1">
        <p:nvSpPr>
          <p:cNvPr id="1048896" name="Rectangle 9"/>
          <p:cNvSpPr/>
          <p:nvPr/>
        </p:nvSpPr>
        <p:spPr>
          <a:xfrm>
            <a:off x="850392" y="0"/>
            <a:ext cx="16733520" cy="3017520"/>
          </a:xfrm>
          <a:prstGeom prst="rect"/>
          <a:ln w="9525">
            <a:noFill/>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1371600" eaLnBrk="1" fontAlgn="auto" hangingPunct="1" indent="0" latinLnBrk="0" lvl="0" marL="0" marR="0" rtl="0">
              <a:lnSpc>
                <a:spcPct val="100000"/>
              </a:lnSpc>
              <a:spcBef>
                <a:spcPts val="0"/>
              </a:spcBef>
              <a:spcAft>
                <a:spcPts val="0"/>
              </a:spcAft>
              <a:buClrTx/>
              <a:buSzTx/>
              <a:buFontTx/>
              <a:buNone/>
            </a:pPr>
            <a:endParaRPr baseline="0" b="0" cap="none" sz="2700" i="0" kern="1200" kumimoji="0" lang="en-US" noProof="0" normalizeH="0" spc="0" strike="noStrike" u="none">
              <a:ln>
                <a:noFill/>
              </a:ln>
              <a:solidFill>
                <a:prstClr val="white"/>
              </a:solidFill>
              <a:effectLst/>
              <a:uLnTx/>
              <a:uFillTx/>
              <a:latin typeface="Calibri" panose="020F0502020204030204"/>
              <a:ea typeface="+mn-ea"/>
              <a:cs typeface="+mn-cs"/>
            </a:endParaRPr>
          </a:p>
        </p:txBody>
      </p:sp>
      <p:sp>
        <p:nvSpPr>
          <p:cNvPr id="1048897" name="Rectangle 11"/>
          <p:cNvSpPr/>
          <p:nvPr/>
        </p:nvSpPr>
        <p:spPr>
          <a:xfrm>
            <a:off x="748252" y="1181028"/>
            <a:ext cx="192024" cy="1056132"/>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1371600" eaLnBrk="1" fontAlgn="auto" hangingPunct="1" indent="0" latinLnBrk="0" lvl="0" marL="0" marR="0" rtl="0">
              <a:lnSpc>
                <a:spcPct val="100000"/>
              </a:lnSpc>
              <a:spcBef>
                <a:spcPts val="0"/>
              </a:spcBef>
              <a:spcAft>
                <a:spcPts val="0"/>
              </a:spcAft>
              <a:buClrTx/>
              <a:buSzTx/>
              <a:buFontTx/>
              <a:buNone/>
            </a:pPr>
            <a:endParaRPr baseline="0" b="0" cap="none" sz="2700" i="0" kern="1200" kumimoji="0" lang="en-US" noProof="0" normalizeH="0" spc="0" strike="noStrike" u="none">
              <a:ln>
                <a:noFill/>
              </a:ln>
              <a:solidFill>
                <a:prstClr val="white"/>
              </a:solidFill>
              <a:effectLst/>
              <a:uLnTx/>
              <a:uFillTx/>
              <a:latin typeface="Calibri" panose="020F0502020204030204"/>
              <a:ea typeface="+mn-ea"/>
              <a:cs typeface="+mn-cs"/>
            </a:endParaRPr>
          </a:p>
        </p:txBody>
      </p:sp>
      <p:sp>
        <p:nvSpPr>
          <p:cNvPr id="1048898" name="Title 1"/>
          <p:cNvSpPr>
            <a:spLocks noGrp="1"/>
          </p:cNvSpPr>
          <p:nvPr>
            <p:ph type="title"/>
          </p:nvPr>
        </p:nvSpPr>
        <p:spPr>
          <a:xfrm>
            <a:off x="1673352" y="822960"/>
            <a:ext cx="15252192" cy="1769364"/>
          </a:xfrm>
        </p:spPr>
        <p:txBody>
          <a:bodyPr>
            <a:normAutofit/>
          </a:bodyPr>
          <a:lstStyle>
            <a:lvl1pPr>
              <a:defRPr sz="6000"/>
            </a:lvl1pPr>
          </a:lstStyle>
          <a:p>
            <a:r>
              <a:rPr dirty="0" lang="en-US"/>
              <a:t>Click to edit Master title style</a:t>
            </a:r>
          </a:p>
        </p:txBody>
      </p:sp>
      <p:sp>
        <p:nvSpPr>
          <p:cNvPr id="1048899" name="Content Placeholder 2"/>
          <p:cNvSpPr>
            <a:spLocks noGrp="1"/>
          </p:cNvSpPr>
          <p:nvPr>
            <p:ph idx="1"/>
          </p:nvPr>
        </p:nvSpPr>
        <p:spPr>
          <a:xfrm>
            <a:off x="1673352" y="3717036"/>
            <a:ext cx="15252192" cy="5541264"/>
          </a:xfrm>
        </p:spPr>
        <p:txBody>
          <a:bodyPr/>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900" name="Date Placeholder 3"/>
          <p:cNvSpPr>
            <a:spLocks noGrp="1"/>
          </p:cNvSpPr>
          <p:nvPr>
            <p:ph type="dt" sz="half" idx="10"/>
          </p:nvPr>
        </p:nvSpPr>
        <p:spPr>
          <a:xfrm>
            <a:off x="1673352" y="9534526"/>
            <a:ext cx="4114800" cy="547688"/>
          </a:xfrm>
        </p:spPr>
        <p:txBody>
          <a:bodyPr/>
          <a:p>
            <a:fld id="{02AC24A9-CCB6-4F8D-B8DB-C2F3692CFA5A}" type="datetimeFigureOut">
              <a:rPr lang="en-US" smtClean="0"/>
              <a:t>5/16/2023</a:t>
            </a:fld>
            <a:endParaRPr lang="en-US"/>
          </a:p>
        </p:txBody>
      </p:sp>
      <p:sp>
        <p:nvSpPr>
          <p:cNvPr id="1048901" name="Footer Placeholder 4"/>
          <p:cNvSpPr>
            <a:spLocks noGrp="1"/>
          </p:cNvSpPr>
          <p:nvPr>
            <p:ph type="ftr" sz="quarter" idx="11"/>
          </p:nvPr>
        </p:nvSpPr>
        <p:spPr/>
        <p:txBody>
          <a:bodyPr/>
          <a:p>
            <a:endParaRPr lang="en-US"/>
          </a:p>
        </p:txBody>
      </p:sp>
      <p:sp>
        <p:nvSpPr>
          <p:cNvPr id="1048902" name="Slide Number Placeholder 5"/>
          <p:cNvSpPr>
            <a:spLocks noGrp="1"/>
          </p:cNvSpPr>
          <p:nvPr>
            <p:ph type="sldNum" sz="quarter" idx="12"/>
          </p:nvPr>
        </p:nvSpPr>
        <p:spPr>
          <a:xfrm>
            <a:off x="12810744" y="9534526"/>
            <a:ext cx="4114800" cy="547688"/>
          </a:xfrm>
        </p:spPr>
        <p:txBody>
          <a:bodyPr/>
          <a:p>
            <a:fld id="{B2DC25EE-239B-4C5F-AAD1-255A7D5F1EE2}" type="slidenum">
              <a:rPr lang="en-US" smtClean="0"/>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158" name=""/>
        <p:cNvGrpSpPr/>
        <p:nvPr/>
      </p:nvGrpSpPr>
      <p:grpSpPr>
        <a:xfrm>
          <a:off x="0" y="0"/>
          <a:ext cx="0" cy="0"/>
          <a:chOff x="0" y="0"/>
          <a:chExt cx="0" cy="0"/>
        </a:xfrm>
      </p:grpSpPr>
      <p:sp useBgFill="1">
        <p:nvSpPr>
          <p:cNvPr id="1048888" name="Rectangle 7"/>
          <p:cNvSpPr/>
          <p:nvPr/>
        </p:nvSpPr>
        <p:spPr>
          <a:xfrm>
            <a:off x="837317" y="7472132"/>
            <a:ext cx="16702434" cy="1234440"/>
          </a:xfrm>
          <a:prstGeom prst="rect"/>
          <a:ln w="12700">
            <a:solidFill>
              <a:schemeClr val="tx2">
                <a:lumMod val="10000"/>
                <a:lumOff val="90000"/>
              </a:schemeClr>
            </a:solidFill>
          </a:ln>
          <a:effectLst>
            <a:outerShdw algn="tl" blurRad="50800" dir="2700000" dist="38100"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1371600" eaLnBrk="1" fontAlgn="auto" hangingPunct="1" indent="0" latinLnBrk="0" lvl="0" marL="0" marR="0" rtl="0">
              <a:lnSpc>
                <a:spcPct val="100000"/>
              </a:lnSpc>
              <a:spcBef>
                <a:spcPts val="0"/>
              </a:spcBef>
              <a:spcAft>
                <a:spcPts val="0"/>
              </a:spcAft>
              <a:buClrTx/>
              <a:buSzTx/>
              <a:buFontTx/>
              <a:buNone/>
            </a:pPr>
            <a:endParaRPr baseline="0" b="0" cap="none" dirty="0" sz="2700" i="0" kern="1200" kumimoji="0" lang="en-US" noProof="0" normalizeH="0" spc="0" strike="noStrike" u="none">
              <a:ln>
                <a:noFill/>
              </a:ln>
              <a:solidFill>
                <a:prstClr val="white"/>
              </a:solidFill>
              <a:effectLst/>
              <a:uLnTx/>
              <a:uFillTx/>
              <a:latin typeface="Calibri" panose="020F0502020204030204"/>
              <a:ea typeface="+mn-ea"/>
              <a:cs typeface="+mn-cs"/>
            </a:endParaRPr>
          </a:p>
        </p:txBody>
      </p:sp>
      <p:sp>
        <p:nvSpPr>
          <p:cNvPr id="1048889" name="Rectangle 9"/>
          <p:cNvSpPr/>
          <p:nvPr/>
        </p:nvSpPr>
        <p:spPr>
          <a:xfrm>
            <a:off x="748252" y="7677872"/>
            <a:ext cx="219456" cy="822960"/>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1371600" eaLnBrk="1" fontAlgn="auto" hangingPunct="1" indent="0" latinLnBrk="0" lvl="0" marL="0" marR="0" rtl="0">
              <a:lnSpc>
                <a:spcPct val="100000"/>
              </a:lnSpc>
              <a:spcBef>
                <a:spcPts val="0"/>
              </a:spcBef>
              <a:spcAft>
                <a:spcPts val="0"/>
              </a:spcAft>
              <a:buClrTx/>
              <a:buSzTx/>
              <a:buFontTx/>
              <a:buNone/>
            </a:pPr>
            <a:endParaRPr baseline="0" b="0" cap="none" sz="2700" i="0" kern="1200" kumimoji="0" lang="en-US" noProof="0" normalizeH="0" spc="0" strike="noStrike" u="none">
              <a:ln>
                <a:noFill/>
              </a:ln>
              <a:solidFill>
                <a:prstClr val="white"/>
              </a:solidFill>
              <a:effectLst/>
              <a:uLnTx/>
              <a:uFillTx/>
              <a:latin typeface="Calibri" panose="020F0502020204030204"/>
              <a:ea typeface="+mn-ea"/>
              <a:cs typeface="+mn-cs"/>
            </a:endParaRPr>
          </a:p>
        </p:txBody>
      </p:sp>
      <p:sp>
        <p:nvSpPr>
          <p:cNvPr id="1048890" name="Title 1"/>
          <p:cNvSpPr>
            <a:spLocks noGrp="1"/>
          </p:cNvSpPr>
          <p:nvPr>
            <p:ph type="title"/>
          </p:nvPr>
        </p:nvSpPr>
        <p:spPr>
          <a:xfrm>
            <a:off x="836676" y="960120"/>
            <a:ext cx="16335756" cy="6172200"/>
          </a:xfrm>
        </p:spPr>
        <p:txBody>
          <a:bodyPr anchor="b">
            <a:normAutofit/>
          </a:bodyPr>
          <a:lstStyle>
            <a:lvl1pPr>
              <a:defRPr sz="9900"/>
            </a:lvl1pPr>
          </a:lstStyle>
          <a:p>
            <a:r>
              <a:rPr dirty="0" lang="en-US"/>
              <a:t>Click to edit Master title style</a:t>
            </a:r>
          </a:p>
        </p:txBody>
      </p:sp>
      <p:sp>
        <p:nvSpPr>
          <p:cNvPr id="1048891" name="Text Placeholder 2"/>
          <p:cNvSpPr>
            <a:spLocks noGrp="1"/>
          </p:cNvSpPr>
          <p:nvPr>
            <p:ph type="body" idx="1"/>
          </p:nvPr>
        </p:nvSpPr>
        <p:spPr>
          <a:xfrm>
            <a:off x="1261872" y="7653528"/>
            <a:ext cx="15910560" cy="877824"/>
          </a:xfrm>
        </p:spPr>
        <p:txBody>
          <a:bodyPr anchor="ctr">
            <a:normAutofit/>
          </a:bodyPr>
          <a:lstStyle>
            <a:lvl1pPr indent="0" marL="0">
              <a:buNone/>
              <a:defRPr sz="3000">
                <a:solidFill>
                  <a:schemeClr val="tx1"/>
                </a:solidFill>
              </a:defRPr>
            </a:lvl1pPr>
            <a:lvl2pPr indent="0" marL="685800">
              <a:buNone/>
              <a:defRPr sz="3000">
                <a:solidFill>
                  <a:schemeClr val="tx1">
                    <a:tint val="75000"/>
                  </a:schemeClr>
                </a:solidFill>
              </a:defRPr>
            </a:lvl2pPr>
            <a:lvl3pPr indent="0" marL="1371600">
              <a:buNone/>
              <a:defRPr sz="2700">
                <a:solidFill>
                  <a:schemeClr val="tx1">
                    <a:tint val="75000"/>
                  </a:schemeClr>
                </a:solidFill>
              </a:defRPr>
            </a:lvl3pPr>
            <a:lvl4pPr indent="0" marL="2057400">
              <a:buNone/>
              <a:defRPr sz="2400">
                <a:solidFill>
                  <a:schemeClr val="tx1">
                    <a:tint val="75000"/>
                  </a:schemeClr>
                </a:solidFill>
              </a:defRPr>
            </a:lvl4pPr>
            <a:lvl5pPr indent="0" marL="2743200">
              <a:buNone/>
              <a:defRPr sz="2400">
                <a:solidFill>
                  <a:schemeClr val="tx1">
                    <a:tint val="75000"/>
                  </a:schemeClr>
                </a:solidFill>
              </a:defRPr>
            </a:lvl5pPr>
            <a:lvl6pPr indent="0" marL="3429000">
              <a:buNone/>
              <a:defRPr sz="2400">
                <a:solidFill>
                  <a:schemeClr val="tx1">
                    <a:tint val="75000"/>
                  </a:schemeClr>
                </a:solidFill>
              </a:defRPr>
            </a:lvl6pPr>
            <a:lvl7pPr indent="0" marL="4114800">
              <a:buNone/>
              <a:defRPr sz="2400">
                <a:solidFill>
                  <a:schemeClr val="tx1">
                    <a:tint val="75000"/>
                  </a:schemeClr>
                </a:solidFill>
              </a:defRPr>
            </a:lvl7pPr>
            <a:lvl8pPr indent="0" marL="4800600">
              <a:buNone/>
              <a:defRPr sz="2400">
                <a:solidFill>
                  <a:schemeClr val="tx1">
                    <a:tint val="75000"/>
                  </a:schemeClr>
                </a:solidFill>
              </a:defRPr>
            </a:lvl8pPr>
            <a:lvl9pPr indent="0" marL="5486400">
              <a:buNone/>
              <a:defRPr sz="2400">
                <a:solidFill>
                  <a:schemeClr val="tx1">
                    <a:tint val="75000"/>
                  </a:schemeClr>
                </a:solidFill>
              </a:defRPr>
            </a:lvl9pPr>
          </a:lstStyle>
          <a:p>
            <a:pPr lvl="0"/>
            <a:r>
              <a:rPr dirty="0" lang="en-US"/>
              <a:t>Click to edit Master text styles</a:t>
            </a:r>
          </a:p>
        </p:txBody>
      </p:sp>
      <p:sp>
        <p:nvSpPr>
          <p:cNvPr id="1048892" name="Date Placeholder 3"/>
          <p:cNvSpPr>
            <a:spLocks noGrp="1"/>
          </p:cNvSpPr>
          <p:nvPr>
            <p:ph type="dt" sz="half" idx="10"/>
          </p:nvPr>
        </p:nvSpPr>
        <p:spPr/>
        <p:txBody>
          <a:bodyPr/>
          <a:p>
            <a:fld id="{02AC24A9-CCB6-4F8D-B8DB-C2F3692CFA5A}" type="datetimeFigureOut">
              <a:rPr lang="en-US" smtClean="0"/>
              <a:t>5/16/2023</a:t>
            </a:fld>
            <a:endParaRPr lang="en-US"/>
          </a:p>
        </p:txBody>
      </p:sp>
      <p:sp>
        <p:nvSpPr>
          <p:cNvPr id="1048893" name="Footer Placeholder 4"/>
          <p:cNvSpPr>
            <a:spLocks noGrp="1"/>
          </p:cNvSpPr>
          <p:nvPr>
            <p:ph type="ftr" sz="quarter" idx="11"/>
          </p:nvPr>
        </p:nvSpPr>
        <p:spPr/>
        <p:txBody>
          <a:bodyPr/>
          <a:p>
            <a:endParaRPr lang="en-US"/>
          </a:p>
        </p:txBody>
      </p:sp>
      <p:sp>
        <p:nvSpPr>
          <p:cNvPr id="1048894" name="Slide Number Placeholder 5"/>
          <p:cNvSpPr>
            <a:spLocks noGrp="1"/>
          </p:cNvSpPr>
          <p:nvPr>
            <p:ph type="sldNum" sz="quarter" idx="12"/>
          </p:nvPr>
        </p:nvSpPr>
        <p:spPr/>
        <p:txBody>
          <a:bodyPr/>
          <a:p>
            <a:fld id="{B2DC25EE-239B-4C5F-AAD1-255A7D5F1EE2}" type="slidenum">
              <a:rPr lang="en-US" smtClean="0"/>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160" name=""/>
        <p:cNvGrpSpPr/>
        <p:nvPr/>
      </p:nvGrpSpPr>
      <p:grpSpPr>
        <a:xfrm>
          <a:off x="0" y="0"/>
          <a:ext cx="0" cy="0"/>
          <a:chOff x="0" y="0"/>
          <a:chExt cx="0" cy="0"/>
        </a:xfrm>
      </p:grpSpPr>
      <p:sp useBgFill="1">
        <p:nvSpPr>
          <p:cNvPr id="1048903" name="Rectangle 8"/>
          <p:cNvSpPr/>
          <p:nvPr/>
        </p:nvSpPr>
        <p:spPr>
          <a:xfrm>
            <a:off x="837315" y="1"/>
            <a:ext cx="16751170" cy="3028210"/>
          </a:xfrm>
          <a:prstGeom prst="rect"/>
          <a:ln w="9525">
            <a:solidFill>
              <a:schemeClr val="tx2">
                <a:lumMod val="10000"/>
                <a:lumOff val="90000"/>
              </a:schemeClr>
            </a:solidFill>
          </a:ln>
          <a:effectLst>
            <a:outerShdw algn="tl" blurRad="50800" dir="2700000" dist="38100"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1371600" eaLnBrk="1" fontAlgn="auto" hangingPunct="1" indent="0" latinLnBrk="0" lvl="0" marL="0" marR="0" rtl="0">
              <a:lnSpc>
                <a:spcPct val="100000"/>
              </a:lnSpc>
              <a:spcBef>
                <a:spcPts val="0"/>
              </a:spcBef>
              <a:spcAft>
                <a:spcPts val="0"/>
              </a:spcAft>
              <a:buClrTx/>
              <a:buSzTx/>
              <a:buFontTx/>
              <a:buNone/>
            </a:pPr>
            <a:endParaRPr baseline="0" b="0" cap="none" sz="2700" i="0" kern="1200" kumimoji="0" lang="en-US" noProof="0" normalizeH="0" spc="0" strike="noStrike" u="none">
              <a:ln>
                <a:noFill/>
              </a:ln>
              <a:solidFill>
                <a:prstClr val="white"/>
              </a:solidFill>
              <a:effectLst/>
              <a:uLnTx/>
              <a:uFillTx/>
              <a:latin typeface="Calibri" panose="020F0502020204030204"/>
              <a:ea typeface="+mn-ea"/>
              <a:cs typeface="+mn-cs"/>
            </a:endParaRPr>
          </a:p>
        </p:txBody>
      </p:sp>
      <p:sp useBgFill="1">
        <p:nvSpPr>
          <p:cNvPr id="1048904" name="Rectangle 10"/>
          <p:cNvSpPr/>
          <p:nvPr/>
        </p:nvSpPr>
        <p:spPr>
          <a:xfrm>
            <a:off x="850392" y="0"/>
            <a:ext cx="16733520" cy="3017520"/>
          </a:xfrm>
          <a:prstGeom prst="rect"/>
          <a:ln w="9525">
            <a:noFill/>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1371600" eaLnBrk="1" fontAlgn="auto" hangingPunct="1" indent="0" latinLnBrk="0" lvl="0" marL="0" marR="0" rtl="0">
              <a:lnSpc>
                <a:spcPct val="100000"/>
              </a:lnSpc>
              <a:spcBef>
                <a:spcPts val="0"/>
              </a:spcBef>
              <a:spcAft>
                <a:spcPts val="0"/>
              </a:spcAft>
              <a:buClrTx/>
              <a:buSzTx/>
              <a:buFontTx/>
              <a:buNone/>
            </a:pPr>
            <a:endParaRPr baseline="0" b="0" cap="none" sz="2700" i="0" kern="1200" kumimoji="0" lang="en-US" noProof="0" normalizeH="0" spc="0" strike="noStrike" u="none">
              <a:ln>
                <a:noFill/>
              </a:ln>
              <a:solidFill>
                <a:prstClr val="white"/>
              </a:solidFill>
              <a:effectLst/>
              <a:uLnTx/>
              <a:uFillTx/>
              <a:latin typeface="Calibri" panose="020F0502020204030204"/>
              <a:ea typeface="+mn-ea"/>
              <a:cs typeface="+mn-cs"/>
            </a:endParaRPr>
          </a:p>
        </p:txBody>
      </p:sp>
      <p:sp>
        <p:nvSpPr>
          <p:cNvPr id="1048905" name="Rectangle 12"/>
          <p:cNvSpPr/>
          <p:nvPr/>
        </p:nvSpPr>
        <p:spPr>
          <a:xfrm>
            <a:off x="748252" y="1181028"/>
            <a:ext cx="192024" cy="1056132"/>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1371600" eaLnBrk="1" fontAlgn="auto" hangingPunct="1" indent="0" latinLnBrk="0" lvl="0" marL="0" marR="0" rtl="0">
              <a:lnSpc>
                <a:spcPct val="100000"/>
              </a:lnSpc>
              <a:spcBef>
                <a:spcPts val="0"/>
              </a:spcBef>
              <a:spcAft>
                <a:spcPts val="0"/>
              </a:spcAft>
              <a:buClrTx/>
              <a:buSzTx/>
              <a:buFontTx/>
              <a:buNone/>
            </a:pPr>
            <a:endParaRPr baseline="0" b="0" cap="none" sz="2700" i="0" kern="1200" kumimoji="0" lang="en-US" noProof="0" normalizeH="0" spc="0" strike="noStrike" u="none">
              <a:ln>
                <a:noFill/>
              </a:ln>
              <a:solidFill>
                <a:prstClr val="white"/>
              </a:solidFill>
              <a:effectLst/>
              <a:uLnTx/>
              <a:uFillTx/>
              <a:latin typeface="Calibri" panose="020F0502020204030204"/>
              <a:ea typeface="+mn-ea"/>
              <a:cs typeface="+mn-cs"/>
            </a:endParaRPr>
          </a:p>
        </p:txBody>
      </p:sp>
      <p:sp>
        <p:nvSpPr>
          <p:cNvPr id="1048906" name="Title 1"/>
          <p:cNvSpPr>
            <a:spLocks noGrp="1"/>
          </p:cNvSpPr>
          <p:nvPr>
            <p:ph type="title"/>
          </p:nvPr>
        </p:nvSpPr>
        <p:spPr>
          <a:xfrm>
            <a:off x="1673352" y="822960"/>
            <a:ext cx="15252192" cy="1769364"/>
          </a:xfrm>
        </p:spPr>
        <p:txBody>
          <a:bodyPr>
            <a:normAutofit/>
          </a:bodyPr>
          <a:lstStyle>
            <a:lvl1pPr>
              <a:defRPr sz="6000"/>
            </a:lvl1pPr>
          </a:lstStyle>
          <a:p>
            <a:r>
              <a:rPr dirty="0" lang="en-US"/>
              <a:t>Click to edit Master title style</a:t>
            </a:r>
          </a:p>
        </p:txBody>
      </p:sp>
      <p:sp>
        <p:nvSpPr>
          <p:cNvPr id="1048907" name="Content Placeholder 2"/>
          <p:cNvSpPr>
            <a:spLocks noGrp="1"/>
          </p:cNvSpPr>
          <p:nvPr>
            <p:ph sz="half" idx="1"/>
          </p:nvPr>
        </p:nvSpPr>
        <p:spPr>
          <a:xfrm>
            <a:off x="1673352" y="3717036"/>
            <a:ext cx="7406640" cy="5541264"/>
          </a:xfrm>
        </p:spPr>
        <p:txBody>
          <a:bodyPr/>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908" name="Content Placeholder 3"/>
          <p:cNvSpPr>
            <a:spLocks noGrp="1"/>
          </p:cNvSpPr>
          <p:nvPr>
            <p:ph sz="half" idx="2"/>
          </p:nvPr>
        </p:nvSpPr>
        <p:spPr>
          <a:xfrm>
            <a:off x="9518904" y="3717036"/>
            <a:ext cx="7406640" cy="5541264"/>
          </a:xfrm>
        </p:spPr>
        <p:txBody>
          <a:bodyPr/>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909" name="Date Placeholder 4"/>
          <p:cNvSpPr>
            <a:spLocks noGrp="1"/>
          </p:cNvSpPr>
          <p:nvPr>
            <p:ph type="dt" sz="half" idx="10"/>
          </p:nvPr>
        </p:nvSpPr>
        <p:spPr>
          <a:xfrm>
            <a:off x="1673352" y="9534526"/>
            <a:ext cx="4114800" cy="547688"/>
          </a:xfrm>
        </p:spPr>
        <p:txBody>
          <a:bodyPr/>
          <a:p>
            <a:fld id="{02AC24A9-CCB6-4F8D-B8DB-C2F3692CFA5A}" type="datetimeFigureOut">
              <a:rPr lang="en-US" smtClean="0"/>
              <a:t>5/16/2023</a:t>
            </a:fld>
            <a:endParaRPr lang="en-US"/>
          </a:p>
        </p:txBody>
      </p:sp>
      <p:sp>
        <p:nvSpPr>
          <p:cNvPr id="1048910" name="Footer Placeholder 5"/>
          <p:cNvSpPr>
            <a:spLocks noGrp="1"/>
          </p:cNvSpPr>
          <p:nvPr>
            <p:ph type="ftr" sz="quarter" idx="11"/>
          </p:nvPr>
        </p:nvSpPr>
        <p:spPr/>
        <p:txBody>
          <a:bodyPr/>
          <a:p>
            <a:endParaRPr lang="en-US"/>
          </a:p>
        </p:txBody>
      </p:sp>
      <p:sp>
        <p:nvSpPr>
          <p:cNvPr id="1048911" name="Slide Number Placeholder 6"/>
          <p:cNvSpPr>
            <a:spLocks noGrp="1"/>
          </p:cNvSpPr>
          <p:nvPr>
            <p:ph type="sldNum" sz="quarter" idx="12"/>
          </p:nvPr>
        </p:nvSpPr>
        <p:spPr>
          <a:xfrm>
            <a:off x="12810744" y="9534526"/>
            <a:ext cx="4114800" cy="547688"/>
          </a:xfrm>
        </p:spPr>
        <p:txBody>
          <a:bodyPr/>
          <a:p>
            <a:fld id="{B2DC25EE-239B-4C5F-AAD1-255A7D5F1EE2}" type="slidenum">
              <a:rPr lang="en-US" smtClean="0"/>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161" name=""/>
        <p:cNvGrpSpPr/>
        <p:nvPr/>
      </p:nvGrpSpPr>
      <p:grpSpPr>
        <a:xfrm>
          <a:off x="0" y="0"/>
          <a:ext cx="0" cy="0"/>
          <a:chOff x="0" y="0"/>
          <a:chExt cx="0" cy="0"/>
        </a:xfrm>
      </p:grpSpPr>
      <p:sp useBgFill="1">
        <p:nvSpPr>
          <p:cNvPr id="1048912" name="Rectangle 10"/>
          <p:cNvSpPr/>
          <p:nvPr/>
        </p:nvSpPr>
        <p:spPr>
          <a:xfrm>
            <a:off x="837315" y="1"/>
            <a:ext cx="16751170" cy="3028210"/>
          </a:xfrm>
          <a:prstGeom prst="rect"/>
          <a:ln w="9525">
            <a:solidFill>
              <a:schemeClr val="tx2">
                <a:lumMod val="10000"/>
                <a:lumOff val="90000"/>
              </a:schemeClr>
            </a:solidFill>
          </a:ln>
          <a:effectLst>
            <a:outerShdw algn="tl" blurRad="50800" dir="2700000" dist="38100"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1371600" eaLnBrk="1" fontAlgn="auto" hangingPunct="1" indent="0" latinLnBrk="0" lvl="0" marL="0" marR="0" rtl="0">
              <a:lnSpc>
                <a:spcPct val="100000"/>
              </a:lnSpc>
              <a:spcBef>
                <a:spcPts val="0"/>
              </a:spcBef>
              <a:spcAft>
                <a:spcPts val="0"/>
              </a:spcAft>
              <a:buClrTx/>
              <a:buSzTx/>
              <a:buFontTx/>
              <a:buNone/>
            </a:pPr>
            <a:endParaRPr baseline="0" b="0" cap="none" sz="2700" i="0" kern="1200" kumimoji="0" lang="en-US" noProof="0" normalizeH="0" spc="0" strike="noStrike" u="none">
              <a:ln>
                <a:noFill/>
              </a:ln>
              <a:solidFill>
                <a:prstClr val="white"/>
              </a:solidFill>
              <a:effectLst/>
              <a:uLnTx/>
              <a:uFillTx/>
              <a:latin typeface="Calibri" panose="020F0502020204030204"/>
              <a:ea typeface="+mn-ea"/>
              <a:cs typeface="+mn-cs"/>
            </a:endParaRPr>
          </a:p>
        </p:txBody>
      </p:sp>
      <p:sp useBgFill="1">
        <p:nvSpPr>
          <p:cNvPr id="1048913" name="Rectangle 12"/>
          <p:cNvSpPr/>
          <p:nvPr/>
        </p:nvSpPr>
        <p:spPr>
          <a:xfrm>
            <a:off x="850392" y="0"/>
            <a:ext cx="16733520" cy="3017520"/>
          </a:xfrm>
          <a:prstGeom prst="rect"/>
          <a:ln w="9525">
            <a:noFill/>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1371600" eaLnBrk="1" fontAlgn="auto" hangingPunct="1" indent="0" latinLnBrk="0" lvl="0" marL="0" marR="0" rtl="0">
              <a:lnSpc>
                <a:spcPct val="100000"/>
              </a:lnSpc>
              <a:spcBef>
                <a:spcPts val="0"/>
              </a:spcBef>
              <a:spcAft>
                <a:spcPts val="0"/>
              </a:spcAft>
              <a:buClrTx/>
              <a:buSzTx/>
              <a:buFontTx/>
              <a:buNone/>
            </a:pPr>
            <a:endParaRPr baseline="0" b="0" cap="none" dirty="0" sz="2700" i="0" kern="1200" kumimoji="0" lang="en-US" noProof="0" normalizeH="0" spc="0" strike="noStrike" u="none">
              <a:ln>
                <a:noFill/>
              </a:ln>
              <a:solidFill>
                <a:prstClr val="white"/>
              </a:solidFill>
              <a:effectLst/>
              <a:uLnTx/>
              <a:uFillTx/>
              <a:latin typeface="Calibri" panose="020F0502020204030204"/>
              <a:ea typeface="+mn-ea"/>
              <a:cs typeface="+mn-cs"/>
            </a:endParaRPr>
          </a:p>
        </p:txBody>
      </p:sp>
      <p:sp>
        <p:nvSpPr>
          <p:cNvPr id="1048914" name="Rectangle 14"/>
          <p:cNvSpPr/>
          <p:nvPr/>
        </p:nvSpPr>
        <p:spPr>
          <a:xfrm>
            <a:off x="748252" y="1181028"/>
            <a:ext cx="192024" cy="1056132"/>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1371600" eaLnBrk="1" fontAlgn="auto" hangingPunct="1" indent="0" latinLnBrk="0" lvl="0" marL="0" marR="0" rtl="0">
              <a:lnSpc>
                <a:spcPct val="100000"/>
              </a:lnSpc>
              <a:spcBef>
                <a:spcPts val="0"/>
              </a:spcBef>
              <a:spcAft>
                <a:spcPts val="0"/>
              </a:spcAft>
              <a:buClrTx/>
              <a:buSzTx/>
              <a:buFontTx/>
              <a:buNone/>
            </a:pPr>
            <a:endParaRPr baseline="0" b="0" cap="none" sz="2700" i="0" kern="1200" kumimoji="0" lang="en-US" noProof="0" normalizeH="0" spc="0" strike="noStrike" u="none">
              <a:ln>
                <a:noFill/>
              </a:ln>
              <a:solidFill>
                <a:prstClr val="white"/>
              </a:solidFill>
              <a:effectLst/>
              <a:uLnTx/>
              <a:uFillTx/>
              <a:latin typeface="Calibri" panose="020F0502020204030204"/>
              <a:ea typeface="+mn-ea"/>
              <a:cs typeface="+mn-cs"/>
            </a:endParaRPr>
          </a:p>
        </p:txBody>
      </p:sp>
      <p:sp>
        <p:nvSpPr>
          <p:cNvPr id="1048915" name="Title 1"/>
          <p:cNvSpPr>
            <a:spLocks noGrp="1"/>
          </p:cNvSpPr>
          <p:nvPr>
            <p:ph type="title"/>
          </p:nvPr>
        </p:nvSpPr>
        <p:spPr>
          <a:xfrm>
            <a:off x="1673352" y="822960"/>
            <a:ext cx="15252192" cy="1769364"/>
          </a:xfrm>
        </p:spPr>
        <p:txBody>
          <a:bodyPr>
            <a:normAutofit/>
          </a:bodyPr>
          <a:lstStyle>
            <a:lvl1pPr>
              <a:defRPr sz="6000"/>
            </a:lvl1pPr>
          </a:lstStyle>
          <a:p>
            <a:r>
              <a:rPr dirty="0" lang="en-US"/>
              <a:t>Click to edit Master title style</a:t>
            </a:r>
          </a:p>
        </p:txBody>
      </p:sp>
      <p:sp>
        <p:nvSpPr>
          <p:cNvPr id="1048916" name="Text Placeholder 2"/>
          <p:cNvSpPr>
            <a:spLocks noGrp="1"/>
          </p:cNvSpPr>
          <p:nvPr>
            <p:ph type="body" idx="1"/>
          </p:nvPr>
        </p:nvSpPr>
        <p:spPr>
          <a:xfrm>
            <a:off x="1673352" y="3558976"/>
            <a:ext cx="7406640" cy="1235868"/>
          </a:xfrm>
        </p:spPr>
        <p:txBody>
          <a:bodyPr anchor="b"/>
          <a:lstStyle>
            <a:lvl1pPr indent="0" marL="0">
              <a:buNone/>
              <a:defRPr baseline="0" b="1" cap="none" sz="3600"/>
            </a:lvl1pPr>
            <a:lvl2pPr indent="0" marL="685800">
              <a:buNone/>
              <a:defRPr b="1" sz="3000"/>
            </a:lvl2pPr>
            <a:lvl3pPr indent="0" marL="1371600">
              <a:buNone/>
              <a:defRPr b="1" sz="2700"/>
            </a:lvl3pPr>
            <a:lvl4pPr indent="0" marL="2057400">
              <a:buNone/>
              <a:defRPr b="1" sz="2400"/>
            </a:lvl4pPr>
            <a:lvl5pPr indent="0" marL="2743200">
              <a:buNone/>
              <a:defRPr b="1" sz="2400"/>
            </a:lvl5pPr>
            <a:lvl6pPr indent="0" marL="3429000">
              <a:buNone/>
              <a:defRPr b="1" sz="2400"/>
            </a:lvl6pPr>
            <a:lvl7pPr indent="0" marL="4114800">
              <a:buNone/>
              <a:defRPr b="1" sz="2400"/>
            </a:lvl7pPr>
            <a:lvl8pPr indent="0" marL="4800600">
              <a:buNone/>
              <a:defRPr b="1" sz="2400"/>
            </a:lvl8pPr>
            <a:lvl9pPr indent="0" marL="5486400">
              <a:buNone/>
              <a:defRPr b="1" sz="2400"/>
            </a:lvl9pPr>
          </a:lstStyle>
          <a:p>
            <a:pPr lvl="0"/>
            <a:r>
              <a:rPr dirty="0" lang="en-US"/>
              <a:t>Click to edit Master text styles</a:t>
            </a:r>
          </a:p>
        </p:txBody>
      </p:sp>
      <p:sp>
        <p:nvSpPr>
          <p:cNvPr id="1048917" name="Content Placeholder 3"/>
          <p:cNvSpPr>
            <a:spLocks noGrp="1"/>
          </p:cNvSpPr>
          <p:nvPr>
            <p:ph sz="half" idx="2"/>
          </p:nvPr>
        </p:nvSpPr>
        <p:spPr>
          <a:xfrm>
            <a:off x="1673352" y="4805532"/>
            <a:ext cx="7406640" cy="4452768"/>
          </a:xfrm>
        </p:spPr>
        <p:txBody>
          <a:bodyPr/>
          <a:lstStyle>
            <a:lvl1pPr>
              <a:defRPr sz="3600"/>
            </a:lvl1pPr>
            <a:lvl2pPr>
              <a:defRPr sz="3000"/>
            </a:lvl2pPr>
            <a:lvl3pPr>
              <a:defRPr sz="2700"/>
            </a:lvl3p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918" name="Text Placeholder 4"/>
          <p:cNvSpPr>
            <a:spLocks noGrp="1"/>
          </p:cNvSpPr>
          <p:nvPr>
            <p:ph type="body" sz="quarter" idx="3"/>
          </p:nvPr>
        </p:nvSpPr>
        <p:spPr>
          <a:xfrm>
            <a:off x="9518904" y="3558976"/>
            <a:ext cx="7406640" cy="1235868"/>
          </a:xfrm>
        </p:spPr>
        <p:txBody>
          <a:bodyPr anchor="b"/>
          <a:lstStyle>
            <a:lvl1pPr indent="0" marL="0">
              <a:buNone/>
              <a:defRPr baseline="0" b="1" cap="none" sz="3600"/>
            </a:lvl1pPr>
            <a:lvl2pPr indent="0" marL="685800">
              <a:buNone/>
              <a:defRPr b="1" sz="3000"/>
            </a:lvl2pPr>
            <a:lvl3pPr indent="0" marL="1371600">
              <a:buNone/>
              <a:defRPr b="1" sz="2700"/>
            </a:lvl3pPr>
            <a:lvl4pPr indent="0" marL="2057400">
              <a:buNone/>
              <a:defRPr b="1" sz="2400"/>
            </a:lvl4pPr>
            <a:lvl5pPr indent="0" marL="2743200">
              <a:buNone/>
              <a:defRPr b="1" sz="2400"/>
            </a:lvl5pPr>
            <a:lvl6pPr indent="0" marL="3429000">
              <a:buNone/>
              <a:defRPr b="1" sz="2400"/>
            </a:lvl6pPr>
            <a:lvl7pPr indent="0" marL="4114800">
              <a:buNone/>
              <a:defRPr b="1" sz="2400"/>
            </a:lvl7pPr>
            <a:lvl8pPr indent="0" marL="4800600">
              <a:buNone/>
              <a:defRPr b="1" sz="2400"/>
            </a:lvl8pPr>
            <a:lvl9pPr indent="0" marL="5486400">
              <a:buNone/>
              <a:defRPr b="1" sz="2400"/>
            </a:lvl9pPr>
          </a:lstStyle>
          <a:p>
            <a:pPr lvl="0"/>
            <a:r>
              <a:rPr dirty="0" lang="en-US"/>
              <a:t>Click to edit Master text styles</a:t>
            </a:r>
          </a:p>
        </p:txBody>
      </p:sp>
      <p:sp>
        <p:nvSpPr>
          <p:cNvPr id="1048919" name="Content Placeholder 5"/>
          <p:cNvSpPr>
            <a:spLocks noGrp="1"/>
          </p:cNvSpPr>
          <p:nvPr>
            <p:ph sz="quarter" idx="4"/>
          </p:nvPr>
        </p:nvSpPr>
        <p:spPr>
          <a:xfrm>
            <a:off x="9518904" y="4805533"/>
            <a:ext cx="7406640" cy="4452766"/>
          </a:xfrm>
        </p:spPr>
        <p:txBody>
          <a:bodyPr/>
          <a:lstStyle>
            <a:lvl1pPr>
              <a:defRPr sz="3600"/>
            </a:lvl1pPr>
            <a:lvl2pPr>
              <a:defRPr sz="3000"/>
            </a:lvl2pPr>
            <a:lvl3pPr>
              <a:defRPr sz="2700"/>
            </a:lvl3p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920" name="Date Placeholder 6"/>
          <p:cNvSpPr>
            <a:spLocks noGrp="1"/>
          </p:cNvSpPr>
          <p:nvPr>
            <p:ph type="dt" sz="half" idx="10"/>
          </p:nvPr>
        </p:nvSpPr>
        <p:spPr>
          <a:xfrm>
            <a:off x="1673352" y="9534526"/>
            <a:ext cx="4114800" cy="547688"/>
          </a:xfrm>
        </p:spPr>
        <p:txBody>
          <a:bodyPr/>
          <a:p>
            <a:fld id="{02AC24A9-CCB6-4F8D-B8DB-C2F3692CFA5A}" type="datetimeFigureOut">
              <a:rPr lang="en-US" smtClean="0"/>
              <a:t>5/16/2023</a:t>
            </a:fld>
            <a:endParaRPr lang="en-US"/>
          </a:p>
        </p:txBody>
      </p:sp>
      <p:sp>
        <p:nvSpPr>
          <p:cNvPr id="1048921" name="Footer Placeholder 7"/>
          <p:cNvSpPr>
            <a:spLocks noGrp="1"/>
          </p:cNvSpPr>
          <p:nvPr>
            <p:ph type="ftr" sz="quarter" idx="11"/>
          </p:nvPr>
        </p:nvSpPr>
        <p:spPr/>
        <p:txBody>
          <a:bodyPr/>
          <a:p>
            <a:endParaRPr lang="en-US"/>
          </a:p>
        </p:txBody>
      </p:sp>
      <p:sp>
        <p:nvSpPr>
          <p:cNvPr id="1048922" name="Slide Number Placeholder 8"/>
          <p:cNvSpPr>
            <a:spLocks noGrp="1"/>
          </p:cNvSpPr>
          <p:nvPr>
            <p:ph type="sldNum" sz="quarter" idx="12"/>
          </p:nvPr>
        </p:nvSpPr>
        <p:spPr>
          <a:xfrm>
            <a:off x="12810744" y="9534526"/>
            <a:ext cx="4114800" cy="547688"/>
          </a:xfrm>
        </p:spPr>
        <p:txBody>
          <a:bodyPr/>
          <a:p>
            <a:fld id="{B2DC25EE-239B-4C5F-AAD1-255A7D5F1EE2}" type="slidenum">
              <a:rPr lang="en-US" smtClean="0"/>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165" name=""/>
        <p:cNvGrpSpPr/>
        <p:nvPr/>
      </p:nvGrpSpPr>
      <p:grpSpPr>
        <a:xfrm>
          <a:off x="0" y="0"/>
          <a:ext cx="0" cy="0"/>
          <a:chOff x="0" y="0"/>
          <a:chExt cx="0" cy="0"/>
        </a:xfrm>
      </p:grpSpPr>
      <p:sp useBgFill="1">
        <p:nvSpPr>
          <p:cNvPr id="1048941" name="Rectangle 6"/>
          <p:cNvSpPr/>
          <p:nvPr/>
        </p:nvSpPr>
        <p:spPr>
          <a:xfrm>
            <a:off x="998781" y="2300289"/>
            <a:ext cx="16375594" cy="5686426"/>
          </a:xfrm>
          <a:prstGeom prst="rect"/>
          <a:ln w="12700">
            <a:solidFill>
              <a:schemeClr val="tx2">
                <a:lumMod val="10000"/>
                <a:lumOff val="90000"/>
              </a:schemeClr>
            </a:solidFill>
          </a:ln>
          <a:effectLst>
            <a:outerShdw algn="tl" blurRad="50800" dir="2700000" dist="38100"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1371600" eaLnBrk="1" fontAlgn="auto" hangingPunct="1" indent="0" latinLnBrk="0" lvl="0" marL="0" marR="0" rtl="0">
              <a:lnSpc>
                <a:spcPct val="100000"/>
              </a:lnSpc>
              <a:spcBef>
                <a:spcPts val="0"/>
              </a:spcBef>
              <a:spcAft>
                <a:spcPts val="0"/>
              </a:spcAft>
              <a:buClrTx/>
              <a:buSzTx/>
              <a:buFontTx/>
              <a:buNone/>
            </a:pPr>
            <a:endParaRPr baseline="0" b="0" cap="none" sz="2700" i="0" kern="1200" kumimoji="0" lang="en-US" noProof="0" normalizeH="0" spc="0" strike="noStrike" u="none">
              <a:ln>
                <a:noFill/>
              </a:ln>
              <a:solidFill>
                <a:prstClr val="white"/>
              </a:solidFill>
              <a:effectLst/>
              <a:uLnTx/>
              <a:uFillTx/>
              <a:latin typeface="Calibri" panose="020F0502020204030204"/>
              <a:ea typeface="+mn-ea"/>
              <a:cs typeface="+mn-cs"/>
            </a:endParaRPr>
          </a:p>
        </p:txBody>
      </p:sp>
      <p:sp>
        <p:nvSpPr>
          <p:cNvPr id="1048942" name="Rectangle 8"/>
          <p:cNvSpPr/>
          <p:nvPr/>
        </p:nvSpPr>
        <p:spPr>
          <a:xfrm>
            <a:off x="913626" y="4457698"/>
            <a:ext cx="192024" cy="1371600"/>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1371600" eaLnBrk="1" fontAlgn="auto" hangingPunct="1" indent="0" latinLnBrk="0" lvl="0" marL="0" marR="0" rtl="0">
              <a:lnSpc>
                <a:spcPct val="100000"/>
              </a:lnSpc>
              <a:spcBef>
                <a:spcPts val="0"/>
              </a:spcBef>
              <a:spcAft>
                <a:spcPts val="0"/>
              </a:spcAft>
              <a:buClrTx/>
              <a:buSzTx/>
              <a:buFontTx/>
              <a:buNone/>
            </a:pPr>
            <a:endParaRPr baseline="0" b="0" cap="none" sz="2700" i="0" kern="1200" kumimoji="0" lang="en-US" noProof="0" normalizeH="0" spc="0" strike="noStrike" u="none">
              <a:ln>
                <a:noFill/>
              </a:ln>
              <a:solidFill>
                <a:prstClr val="white"/>
              </a:solidFill>
              <a:effectLst/>
              <a:uLnTx/>
              <a:uFillTx/>
              <a:latin typeface="Calibri" panose="020F0502020204030204"/>
              <a:ea typeface="+mn-ea"/>
              <a:cs typeface="+mn-cs"/>
            </a:endParaRPr>
          </a:p>
        </p:txBody>
      </p:sp>
      <p:sp>
        <p:nvSpPr>
          <p:cNvPr id="1048943" name="Title 1"/>
          <p:cNvSpPr>
            <a:spLocks noGrp="1"/>
          </p:cNvSpPr>
          <p:nvPr>
            <p:ph type="title"/>
          </p:nvPr>
        </p:nvSpPr>
        <p:spPr>
          <a:xfrm>
            <a:off x="1618488" y="2907792"/>
            <a:ext cx="15265908" cy="4485132"/>
          </a:xfrm>
        </p:spPr>
        <p:txBody>
          <a:bodyPr>
            <a:normAutofit/>
          </a:bodyPr>
          <a:lstStyle>
            <a:lvl1pPr>
              <a:defRPr sz="8100"/>
            </a:lvl1pPr>
          </a:lstStyle>
          <a:p>
            <a:r>
              <a:rPr dirty="0" lang="en-US"/>
              <a:t>Click to edit Master title style</a:t>
            </a:r>
          </a:p>
        </p:txBody>
      </p:sp>
      <p:sp>
        <p:nvSpPr>
          <p:cNvPr id="1048944" name="Date Placeholder 2"/>
          <p:cNvSpPr>
            <a:spLocks noGrp="1"/>
          </p:cNvSpPr>
          <p:nvPr>
            <p:ph type="dt" sz="half" idx="10"/>
          </p:nvPr>
        </p:nvSpPr>
        <p:spPr/>
        <p:txBody>
          <a:bodyPr/>
          <a:p>
            <a:fld id="{02AC24A9-CCB6-4F8D-B8DB-C2F3692CFA5A}" type="datetimeFigureOut">
              <a:rPr lang="en-US" smtClean="0"/>
              <a:t>5/16/2023</a:t>
            </a:fld>
            <a:endParaRPr lang="en-US"/>
          </a:p>
        </p:txBody>
      </p:sp>
      <p:sp>
        <p:nvSpPr>
          <p:cNvPr id="1048945" name="Footer Placeholder 3"/>
          <p:cNvSpPr>
            <a:spLocks noGrp="1"/>
          </p:cNvSpPr>
          <p:nvPr>
            <p:ph type="ftr" sz="quarter" idx="11"/>
          </p:nvPr>
        </p:nvSpPr>
        <p:spPr/>
        <p:txBody>
          <a:bodyPr/>
          <a:p>
            <a:endParaRPr lang="en-US"/>
          </a:p>
        </p:txBody>
      </p:sp>
      <p:sp>
        <p:nvSpPr>
          <p:cNvPr id="1048946" name="Slide Number Placeholder 4"/>
          <p:cNvSpPr>
            <a:spLocks noGrp="1"/>
          </p:cNvSpPr>
          <p:nvPr>
            <p:ph type="sldNum" sz="quarter" idx="12"/>
          </p:nvPr>
        </p:nvSpPr>
        <p:spPr/>
        <p:txBody>
          <a:bodyPr/>
          <a:p>
            <a:fld id="{B2DC25EE-239B-4C5F-AAD1-255A7D5F1EE2}" type="slidenum">
              <a:rPr lang="en-US" smtClean="0"/>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166" name=""/>
        <p:cNvGrpSpPr/>
        <p:nvPr/>
      </p:nvGrpSpPr>
      <p:grpSpPr>
        <a:xfrm>
          <a:off x="0" y="0"/>
          <a:ext cx="0" cy="0"/>
          <a:chOff x="0" y="0"/>
          <a:chExt cx="0" cy="0"/>
        </a:xfrm>
      </p:grpSpPr>
      <p:sp>
        <p:nvSpPr>
          <p:cNvPr id="1048947" name="Date Placeholder 1"/>
          <p:cNvSpPr>
            <a:spLocks noGrp="1"/>
          </p:cNvSpPr>
          <p:nvPr>
            <p:ph type="dt" sz="half" idx="10"/>
          </p:nvPr>
        </p:nvSpPr>
        <p:spPr/>
        <p:txBody>
          <a:bodyPr/>
          <a:p>
            <a:fld id="{02AC24A9-CCB6-4F8D-B8DB-C2F3692CFA5A}" type="datetimeFigureOut">
              <a:rPr lang="en-US" smtClean="0"/>
              <a:t>5/16/2023</a:t>
            </a:fld>
            <a:endParaRPr lang="en-US"/>
          </a:p>
        </p:txBody>
      </p:sp>
      <p:sp>
        <p:nvSpPr>
          <p:cNvPr id="1048948" name="Footer Placeholder 2"/>
          <p:cNvSpPr>
            <a:spLocks noGrp="1"/>
          </p:cNvSpPr>
          <p:nvPr>
            <p:ph type="ftr" sz="quarter" idx="11"/>
          </p:nvPr>
        </p:nvSpPr>
        <p:spPr/>
        <p:txBody>
          <a:bodyPr/>
          <a:p>
            <a:endParaRPr lang="en-US"/>
          </a:p>
        </p:txBody>
      </p:sp>
      <p:sp>
        <p:nvSpPr>
          <p:cNvPr id="1048949" name="Slide Number Placeholder 3"/>
          <p:cNvSpPr>
            <a:spLocks noGrp="1"/>
          </p:cNvSpPr>
          <p:nvPr>
            <p:ph type="sldNum" sz="quarter" idx="12"/>
          </p:nvPr>
        </p:nvSpPr>
        <p:spPr/>
        <p:txBody>
          <a:bodyPr/>
          <a:p>
            <a:fld id="{B2DC25EE-239B-4C5F-AAD1-255A7D5F1EE2}" type="slidenum">
              <a:rPr lang="en-US" smtClean="0"/>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157" name=""/>
        <p:cNvGrpSpPr/>
        <p:nvPr/>
      </p:nvGrpSpPr>
      <p:grpSpPr>
        <a:xfrm>
          <a:off x="0" y="0"/>
          <a:ext cx="0" cy="0"/>
          <a:chOff x="0" y="0"/>
          <a:chExt cx="0" cy="0"/>
        </a:xfrm>
      </p:grpSpPr>
      <p:sp useBgFill="1">
        <p:nvSpPr>
          <p:cNvPr id="1048880" name="Rectangle 8"/>
          <p:cNvSpPr/>
          <p:nvPr/>
        </p:nvSpPr>
        <p:spPr>
          <a:xfrm>
            <a:off x="837317" y="1743050"/>
            <a:ext cx="5611110" cy="6965016"/>
          </a:xfrm>
          <a:prstGeom prst="rect"/>
          <a:ln w="12700">
            <a:solidFill>
              <a:schemeClr val="tx2">
                <a:lumMod val="10000"/>
                <a:lumOff val="90000"/>
              </a:schemeClr>
            </a:solidFill>
          </a:ln>
          <a:effectLst>
            <a:outerShdw algn="tl" blurRad="50800" dir="2700000" dist="38100"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1371600" eaLnBrk="1" fontAlgn="auto" hangingPunct="1" indent="0" latinLnBrk="0" lvl="0" marL="0" marR="0" rtl="0">
              <a:lnSpc>
                <a:spcPct val="100000"/>
              </a:lnSpc>
              <a:spcBef>
                <a:spcPts val="0"/>
              </a:spcBef>
              <a:spcAft>
                <a:spcPts val="0"/>
              </a:spcAft>
              <a:buClrTx/>
              <a:buSzTx/>
              <a:buFontTx/>
              <a:buNone/>
            </a:pPr>
            <a:endParaRPr baseline="0" b="0" cap="none" sz="2700" i="0" kern="1200" kumimoji="0" lang="en-US" noProof="0" normalizeH="0" spc="0" strike="noStrike" u="none">
              <a:ln>
                <a:noFill/>
              </a:ln>
              <a:solidFill>
                <a:prstClr val="white"/>
              </a:solidFill>
              <a:effectLst/>
              <a:uLnTx/>
              <a:uFillTx/>
              <a:latin typeface="Calibri" panose="020F0502020204030204"/>
              <a:ea typeface="+mn-ea"/>
              <a:cs typeface="+mn-cs"/>
            </a:endParaRPr>
          </a:p>
        </p:txBody>
      </p:sp>
      <p:sp>
        <p:nvSpPr>
          <p:cNvPr id="1048881" name="Rectangle 10"/>
          <p:cNvSpPr/>
          <p:nvPr/>
        </p:nvSpPr>
        <p:spPr>
          <a:xfrm>
            <a:off x="748252" y="2427562"/>
            <a:ext cx="219456" cy="1234440"/>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1371600" eaLnBrk="1" fontAlgn="auto" hangingPunct="1" indent="0" latinLnBrk="0" lvl="0" marL="0" marR="0" rtl="0">
              <a:lnSpc>
                <a:spcPct val="100000"/>
              </a:lnSpc>
              <a:spcBef>
                <a:spcPts val="0"/>
              </a:spcBef>
              <a:spcAft>
                <a:spcPts val="0"/>
              </a:spcAft>
              <a:buClrTx/>
              <a:buSzTx/>
              <a:buFontTx/>
              <a:buNone/>
            </a:pPr>
            <a:endParaRPr baseline="0" b="0" cap="none" sz="2700" i="0" kern="1200" kumimoji="0" lang="en-US" noProof="0" normalizeH="0" spc="0" strike="noStrike" u="none">
              <a:ln>
                <a:noFill/>
              </a:ln>
              <a:solidFill>
                <a:prstClr val="white"/>
              </a:solidFill>
              <a:effectLst/>
              <a:uLnTx/>
              <a:uFillTx/>
              <a:latin typeface="Calibri" panose="020F0502020204030204"/>
              <a:ea typeface="+mn-ea"/>
              <a:cs typeface="+mn-cs"/>
            </a:endParaRPr>
          </a:p>
        </p:txBody>
      </p:sp>
      <p:sp>
        <p:nvSpPr>
          <p:cNvPr id="1048882" name="Title 1"/>
          <p:cNvSpPr>
            <a:spLocks noGrp="1"/>
          </p:cNvSpPr>
          <p:nvPr>
            <p:ph type="title"/>
          </p:nvPr>
        </p:nvSpPr>
        <p:spPr>
          <a:xfrm>
            <a:off x="1303020" y="2564892"/>
            <a:ext cx="4649724" cy="2564892"/>
          </a:xfrm>
        </p:spPr>
        <p:txBody>
          <a:bodyPr anchor="t" tIns="45720">
            <a:normAutofit/>
          </a:bodyPr>
          <a:lstStyle>
            <a:lvl1pPr>
              <a:lnSpc>
                <a:spcPct val="100000"/>
              </a:lnSpc>
              <a:defRPr sz="5100"/>
            </a:lvl1pPr>
          </a:lstStyle>
          <a:p>
            <a:r>
              <a:rPr dirty="0" lang="en-US"/>
              <a:t>Click to edit Master title style</a:t>
            </a:r>
          </a:p>
        </p:txBody>
      </p:sp>
      <p:sp>
        <p:nvSpPr>
          <p:cNvPr id="1048883" name="Content Placeholder 2"/>
          <p:cNvSpPr>
            <a:spLocks noGrp="1"/>
          </p:cNvSpPr>
          <p:nvPr>
            <p:ph idx="1"/>
          </p:nvPr>
        </p:nvSpPr>
        <p:spPr>
          <a:xfrm>
            <a:off x="7447788" y="2564892"/>
            <a:ext cx="10094976" cy="6144768"/>
          </a:xfrm>
        </p:spPr>
        <p:txBody>
          <a:bodyPr/>
          <a:lstStyle>
            <a:lvl1pPr>
              <a:defRPr sz="4200"/>
            </a:lvl1pPr>
            <a:lvl2pPr>
              <a:defRPr sz="3600"/>
            </a:lvl2pPr>
            <a:lvl3pPr>
              <a:defRPr sz="3000"/>
            </a:lvl3pPr>
            <a:lvl4pPr>
              <a:defRPr sz="3000"/>
            </a:lvl4pPr>
            <a:lvl5pPr>
              <a:defRPr sz="3000"/>
            </a:lvl5pPr>
            <a:lvl6pPr>
              <a:defRPr sz="3000"/>
            </a:lvl6pPr>
            <a:lvl7pPr>
              <a:defRPr sz="3000"/>
            </a:lvl7pPr>
            <a:lvl8pPr>
              <a:defRPr sz="3000"/>
            </a:lvl8pPr>
            <a:lvl9pPr>
              <a:defRPr sz="3000"/>
            </a:lvl9p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884" name="Text Placeholder 3"/>
          <p:cNvSpPr>
            <a:spLocks noGrp="1"/>
          </p:cNvSpPr>
          <p:nvPr>
            <p:ph type="body" sz="half" idx="2"/>
          </p:nvPr>
        </p:nvSpPr>
        <p:spPr>
          <a:xfrm>
            <a:off x="1303020" y="5143500"/>
            <a:ext cx="4649724" cy="3099816"/>
          </a:xfrm>
        </p:spPr>
        <p:txBody>
          <a:bodyPr>
            <a:normAutofit/>
          </a:bodyPr>
          <a:lstStyle>
            <a:lvl1pPr indent="0" marL="0">
              <a:buNone/>
              <a:defRPr sz="2700"/>
            </a:lvl1pPr>
            <a:lvl2pPr indent="0" marL="685800">
              <a:buNone/>
              <a:defRPr sz="2100"/>
            </a:lvl2pPr>
            <a:lvl3pPr indent="0" marL="1371600">
              <a:buNone/>
              <a:defRPr sz="1800"/>
            </a:lvl3pPr>
            <a:lvl4pPr indent="0" marL="2057400">
              <a:buNone/>
              <a:defRPr sz="1500"/>
            </a:lvl4pPr>
            <a:lvl5pPr indent="0" marL="2743200">
              <a:buNone/>
              <a:defRPr sz="1500"/>
            </a:lvl5pPr>
            <a:lvl6pPr indent="0" marL="3429000">
              <a:buNone/>
              <a:defRPr sz="1500"/>
            </a:lvl6pPr>
            <a:lvl7pPr indent="0" marL="4114800">
              <a:buNone/>
              <a:defRPr sz="1500"/>
            </a:lvl7pPr>
            <a:lvl8pPr indent="0" marL="4800600">
              <a:buNone/>
              <a:defRPr sz="1500"/>
            </a:lvl8pPr>
            <a:lvl9pPr indent="0" marL="5486400">
              <a:buNone/>
              <a:defRPr sz="1500"/>
            </a:lvl9pPr>
          </a:lstStyle>
          <a:p>
            <a:pPr lvl="0"/>
            <a:r>
              <a:rPr dirty="0" lang="en-US"/>
              <a:t>Click to edit Master text styles</a:t>
            </a:r>
          </a:p>
        </p:txBody>
      </p:sp>
      <p:sp>
        <p:nvSpPr>
          <p:cNvPr id="1048885" name="Date Placeholder 4"/>
          <p:cNvSpPr>
            <a:spLocks noGrp="1"/>
          </p:cNvSpPr>
          <p:nvPr>
            <p:ph type="dt" sz="half" idx="10"/>
          </p:nvPr>
        </p:nvSpPr>
        <p:spPr>
          <a:xfrm>
            <a:off x="1303020" y="9534526"/>
            <a:ext cx="4114800" cy="547688"/>
          </a:xfrm>
        </p:spPr>
        <p:txBody>
          <a:bodyPr/>
          <a:p>
            <a:fld id="{02AC24A9-CCB6-4F8D-B8DB-C2F3692CFA5A}" type="datetimeFigureOut">
              <a:rPr lang="en-US" smtClean="0"/>
              <a:t>5/16/2023</a:t>
            </a:fld>
            <a:endParaRPr dirty="0" lang="en-US"/>
          </a:p>
        </p:txBody>
      </p:sp>
      <p:sp>
        <p:nvSpPr>
          <p:cNvPr id="1048886" name="Footer Placeholder 5"/>
          <p:cNvSpPr>
            <a:spLocks noGrp="1"/>
          </p:cNvSpPr>
          <p:nvPr>
            <p:ph type="ftr" sz="quarter" idx="11"/>
          </p:nvPr>
        </p:nvSpPr>
        <p:spPr/>
        <p:txBody>
          <a:bodyPr/>
          <a:p>
            <a:endParaRPr lang="en-US"/>
          </a:p>
        </p:txBody>
      </p:sp>
      <p:sp>
        <p:nvSpPr>
          <p:cNvPr id="1048887" name="Slide Number Placeholder 6"/>
          <p:cNvSpPr>
            <a:spLocks noGrp="1"/>
          </p:cNvSpPr>
          <p:nvPr>
            <p:ph type="sldNum" sz="quarter" idx="12"/>
          </p:nvPr>
        </p:nvSpPr>
        <p:spPr/>
        <p:txBody>
          <a:bodyPr/>
          <a:p>
            <a:fld id="{B2DC25EE-239B-4C5F-AAD1-255A7D5F1EE2}" type="slidenum">
              <a:rPr lang="en-US" smtClean="0"/>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164" name=""/>
        <p:cNvGrpSpPr/>
        <p:nvPr/>
      </p:nvGrpSpPr>
      <p:grpSpPr>
        <a:xfrm>
          <a:off x="0" y="0"/>
          <a:ext cx="0" cy="0"/>
          <a:chOff x="0" y="0"/>
          <a:chExt cx="0" cy="0"/>
        </a:xfrm>
      </p:grpSpPr>
      <p:sp useBgFill="1">
        <p:nvSpPr>
          <p:cNvPr id="1048933" name="Rectangle 8"/>
          <p:cNvSpPr/>
          <p:nvPr/>
        </p:nvSpPr>
        <p:spPr>
          <a:xfrm>
            <a:off x="837317" y="1743050"/>
            <a:ext cx="5611110" cy="6965016"/>
          </a:xfrm>
          <a:prstGeom prst="rect"/>
          <a:ln w="12700">
            <a:solidFill>
              <a:schemeClr val="tx2">
                <a:lumMod val="10000"/>
                <a:lumOff val="90000"/>
              </a:schemeClr>
            </a:solidFill>
          </a:ln>
          <a:effectLst>
            <a:outerShdw algn="tl" blurRad="50800" dir="2700000" dist="38100"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1371600" eaLnBrk="1" fontAlgn="auto" hangingPunct="1" indent="0" latinLnBrk="0" lvl="0" marL="0" marR="0" rtl="0">
              <a:lnSpc>
                <a:spcPct val="100000"/>
              </a:lnSpc>
              <a:spcBef>
                <a:spcPts val="0"/>
              </a:spcBef>
              <a:spcAft>
                <a:spcPts val="0"/>
              </a:spcAft>
              <a:buClrTx/>
              <a:buSzTx/>
              <a:buFontTx/>
              <a:buNone/>
            </a:pPr>
            <a:endParaRPr baseline="0" b="0" cap="none" sz="2700" i="0" kern="1200" kumimoji="0" lang="en-US" noProof="0" normalizeH="0" spc="0" strike="noStrike" u="none">
              <a:ln>
                <a:noFill/>
              </a:ln>
              <a:solidFill>
                <a:prstClr val="white"/>
              </a:solidFill>
              <a:effectLst/>
              <a:uLnTx/>
              <a:uFillTx/>
              <a:latin typeface="Calibri" panose="020F0502020204030204"/>
              <a:ea typeface="+mn-ea"/>
              <a:cs typeface="+mn-cs"/>
            </a:endParaRPr>
          </a:p>
        </p:txBody>
      </p:sp>
      <p:sp>
        <p:nvSpPr>
          <p:cNvPr id="1048934" name="Rectangle 10"/>
          <p:cNvSpPr/>
          <p:nvPr/>
        </p:nvSpPr>
        <p:spPr>
          <a:xfrm>
            <a:off x="748252" y="2427562"/>
            <a:ext cx="219456" cy="1234440"/>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1371600" eaLnBrk="1" fontAlgn="auto" hangingPunct="1" indent="0" latinLnBrk="0" lvl="0" marL="0" marR="0" rtl="0">
              <a:lnSpc>
                <a:spcPct val="100000"/>
              </a:lnSpc>
              <a:spcBef>
                <a:spcPts val="0"/>
              </a:spcBef>
              <a:spcAft>
                <a:spcPts val="0"/>
              </a:spcAft>
              <a:buClrTx/>
              <a:buSzTx/>
              <a:buFontTx/>
              <a:buNone/>
            </a:pPr>
            <a:endParaRPr baseline="0" b="0" cap="none" sz="2700" i="0" kern="1200" kumimoji="0" lang="en-US" noProof="0" normalizeH="0" spc="0" strike="noStrike" u="none">
              <a:ln>
                <a:noFill/>
              </a:ln>
              <a:solidFill>
                <a:prstClr val="white"/>
              </a:solidFill>
              <a:effectLst/>
              <a:uLnTx/>
              <a:uFillTx/>
              <a:latin typeface="Calibri" panose="020F0502020204030204"/>
              <a:ea typeface="+mn-ea"/>
              <a:cs typeface="+mn-cs"/>
            </a:endParaRPr>
          </a:p>
        </p:txBody>
      </p:sp>
      <p:sp>
        <p:nvSpPr>
          <p:cNvPr id="1048935" name="Title 1"/>
          <p:cNvSpPr>
            <a:spLocks noGrp="1"/>
          </p:cNvSpPr>
          <p:nvPr>
            <p:ph type="title"/>
          </p:nvPr>
        </p:nvSpPr>
        <p:spPr>
          <a:xfrm>
            <a:off x="1303020" y="2564892"/>
            <a:ext cx="4649724" cy="2564892"/>
          </a:xfrm>
        </p:spPr>
        <p:txBody>
          <a:bodyPr anchor="t" tIns="45720">
            <a:normAutofit/>
          </a:bodyPr>
          <a:lstStyle>
            <a:lvl1pPr>
              <a:lnSpc>
                <a:spcPct val="100000"/>
              </a:lnSpc>
              <a:defRPr sz="5100"/>
            </a:lvl1pPr>
          </a:lstStyle>
          <a:p>
            <a:r>
              <a:rPr dirty="0" lang="en-US"/>
              <a:t>Click to edit Master title style</a:t>
            </a:r>
          </a:p>
        </p:txBody>
      </p:sp>
      <p:sp>
        <p:nvSpPr>
          <p:cNvPr id="1048936" name="Picture Placeholder 2"/>
          <p:cNvSpPr>
            <a:spLocks noGrp="1"/>
          </p:cNvSpPr>
          <p:nvPr>
            <p:ph type="pic" idx="1"/>
          </p:nvPr>
        </p:nvSpPr>
        <p:spPr>
          <a:xfrm>
            <a:off x="7447788" y="1741932"/>
            <a:ext cx="10094976" cy="6967728"/>
          </a:xfrm>
        </p:spPr>
        <p:txBody>
          <a:bodyPr>
            <a:normAutofit/>
          </a:bodyPr>
          <a:lstStyle>
            <a:lvl1pPr indent="0" marL="0">
              <a:buNone/>
              <a:defRPr sz="4200"/>
            </a:lvl1pPr>
            <a:lvl2pPr indent="0" marL="685800">
              <a:buNone/>
              <a:defRPr sz="4200"/>
            </a:lvl2pPr>
            <a:lvl3pPr indent="0" marL="1371600">
              <a:buNone/>
              <a:defRPr sz="3600"/>
            </a:lvl3pPr>
            <a:lvl4pPr indent="0" marL="2057400">
              <a:buNone/>
              <a:defRPr sz="3000"/>
            </a:lvl4pPr>
            <a:lvl5pPr indent="0" marL="2743200">
              <a:buNone/>
              <a:defRPr sz="3000"/>
            </a:lvl5pPr>
            <a:lvl6pPr indent="0" marL="3429000">
              <a:buNone/>
              <a:defRPr sz="3000"/>
            </a:lvl6pPr>
            <a:lvl7pPr indent="0" marL="4114800">
              <a:buNone/>
              <a:defRPr sz="3000"/>
            </a:lvl7pPr>
            <a:lvl8pPr indent="0" marL="4800600">
              <a:buNone/>
              <a:defRPr sz="3000"/>
            </a:lvl8pPr>
            <a:lvl9pPr indent="0" marL="5486400">
              <a:buNone/>
              <a:defRPr sz="3000"/>
            </a:lvl9pPr>
          </a:lstStyle>
          <a:p>
            <a:r>
              <a:rPr dirty="0" lang="en-US"/>
              <a:t>Click icon to add picture</a:t>
            </a:r>
          </a:p>
        </p:txBody>
      </p:sp>
      <p:sp>
        <p:nvSpPr>
          <p:cNvPr id="1048937" name="Text Placeholder 3"/>
          <p:cNvSpPr>
            <a:spLocks noGrp="1"/>
          </p:cNvSpPr>
          <p:nvPr>
            <p:ph type="body" sz="half" idx="2"/>
          </p:nvPr>
        </p:nvSpPr>
        <p:spPr>
          <a:xfrm>
            <a:off x="1303020" y="5157216"/>
            <a:ext cx="4649724" cy="3086100"/>
          </a:xfrm>
        </p:spPr>
        <p:txBody>
          <a:bodyPr>
            <a:normAutofit/>
          </a:bodyPr>
          <a:lstStyle>
            <a:lvl1pPr indent="0" marL="0">
              <a:buNone/>
              <a:defRPr sz="2700"/>
            </a:lvl1pPr>
            <a:lvl2pPr indent="0" marL="685800">
              <a:buNone/>
              <a:defRPr sz="2100"/>
            </a:lvl2pPr>
            <a:lvl3pPr indent="0" marL="1371600">
              <a:buNone/>
              <a:defRPr sz="1800"/>
            </a:lvl3pPr>
            <a:lvl4pPr indent="0" marL="2057400">
              <a:buNone/>
              <a:defRPr sz="1500"/>
            </a:lvl4pPr>
            <a:lvl5pPr indent="0" marL="2743200">
              <a:buNone/>
              <a:defRPr sz="1500"/>
            </a:lvl5pPr>
            <a:lvl6pPr indent="0" marL="3429000">
              <a:buNone/>
              <a:defRPr sz="1500"/>
            </a:lvl6pPr>
            <a:lvl7pPr indent="0" marL="4114800">
              <a:buNone/>
              <a:defRPr sz="1500"/>
            </a:lvl7pPr>
            <a:lvl8pPr indent="0" marL="4800600">
              <a:buNone/>
              <a:defRPr sz="1500"/>
            </a:lvl8pPr>
            <a:lvl9pPr indent="0" marL="5486400">
              <a:buNone/>
              <a:defRPr sz="1500"/>
            </a:lvl9pPr>
          </a:lstStyle>
          <a:p>
            <a:pPr lvl="0"/>
            <a:r>
              <a:rPr dirty="0" lang="en-US"/>
              <a:t>Click to edit Master text styles</a:t>
            </a:r>
          </a:p>
        </p:txBody>
      </p:sp>
      <p:sp>
        <p:nvSpPr>
          <p:cNvPr id="1048938" name="Date Placeholder 4"/>
          <p:cNvSpPr>
            <a:spLocks noGrp="1"/>
          </p:cNvSpPr>
          <p:nvPr>
            <p:ph type="dt" sz="half" idx="10"/>
          </p:nvPr>
        </p:nvSpPr>
        <p:spPr>
          <a:xfrm>
            <a:off x="1303020" y="9534526"/>
            <a:ext cx="4114800" cy="547688"/>
          </a:xfrm>
        </p:spPr>
        <p:txBody>
          <a:bodyPr/>
          <a:p>
            <a:fld id="{02AC24A9-CCB6-4F8D-B8DB-C2F3692CFA5A}" type="datetimeFigureOut">
              <a:rPr lang="en-US" smtClean="0"/>
              <a:t>5/16/2023</a:t>
            </a:fld>
            <a:endParaRPr lang="en-US"/>
          </a:p>
        </p:txBody>
      </p:sp>
      <p:sp>
        <p:nvSpPr>
          <p:cNvPr id="1048939" name="Footer Placeholder 5"/>
          <p:cNvSpPr>
            <a:spLocks noGrp="1"/>
          </p:cNvSpPr>
          <p:nvPr>
            <p:ph type="ftr" sz="quarter" idx="11"/>
          </p:nvPr>
        </p:nvSpPr>
        <p:spPr/>
        <p:txBody>
          <a:bodyPr/>
          <a:p>
            <a:endParaRPr lang="en-US"/>
          </a:p>
        </p:txBody>
      </p:sp>
      <p:sp>
        <p:nvSpPr>
          <p:cNvPr id="1048940" name="Slide Number Placeholder 6"/>
          <p:cNvSpPr>
            <a:spLocks noGrp="1"/>
          </p:cNvSpPr>
          <p:nvPr>
            <p:ph type="sldNum" sz="quarter" idx="12"/>
          </p:nvPr>
        </p:nvSpPr>
        <p:spPr/>
        <p:txBody>
          <a:bodyPr/>
          <a:p>
            <a:fld id="{B2DC25EE-239B-4C5F-AAD1-255A7D5F1EE2}" type="slidenum">
              <a:rPr lang="en-US" smtClean="0"/>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162" name=""/>
        <p:cNvGrpSpPr/>
        <p:nvPr/>
      </p:nvGrpSpPr>
      <p:grpSpPr>
        <a:xfrm>
          <a:off x="0" y="0"/>
          <a:ext cx="0" cy="0"/>
          <a:chOff x="0" y="0"/>
          <a:chExt cx="0" cy="0"/>
        </a:xfrm>
      </p:grpSpPr>
      <p:sp>
        <p:nvSpPr>
          <p:cNvPr id="1048923" name="Title 1"/>
          <p:cNvSpPr>
            <a:spLocks noGrp="1"/>
          </p:cNvSpPr>
          <p:nvPr>
            <p:ph type="title"/>
          </p:nvPr>
        </p:nvSpPr>
        <p:spPr/>
        <p:txBody>
          <a:bodyPr/>
          <a:p>
            <a:r>
              <a:rPr lang="en-US"/>
              <a:t>Click to edit Master title style</a:t>
            </a:r>
            <a:endParaRPr dirty="0" lang="en-US"/>
          </a:p>
        </p:txBody>
      </p:sp>
      <p:sp>
        <p:nvSpPr>
          <p:cNvPr id="1048924" name="Vertical Text Placeholder 2"/>
          <p:cNvSpPr>
            <a:spLocks noGrp="1"/>
          </p:cNvSpPr>
          <p:nvPr>
            <p:ph type="body" orient="vert" idx="1"/>
          </p:nvPr>
        </p:nvSpPr>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925" name="Date Placeholder 3"/>
          <p:cNvSpPr>
            <a:spLocks noGrp="1"/>
          </p:cNvSpPr>
          <p:nvPr>
            <p:ph type="dt" sz="half" idx="10"/>
          </p:nvPr>
        </p:nvSpPr>
        <p:spPr/>
        <p:txBody>
          <a:bodyPr/>
          <a:p>
            <a:fld id="{02AC24A9-CCB6-4F8D-B8DB-C2F3692CFA5A}" type="datetimeFigureOut">
              <a:rPr lang="en-US" smtClean="0"/>
              <a:t>5/16/2023</a:t>
            </a:fld>
            <a:endParaRPr lang="en-US"/>
          </a:p>
        </p:txBody>
      </p:sp>
      <p:sp>
        <p:nvSpPr>
          <p:cNvPr id="1048926" name="Footer Placeholder 4"/>
          <p:cNvSpPr>
            <a:spLocks noGrp="1"/>
          </p:cNvSpPr>
          <p:nvPr>
            <p:ph type="ftr" sz="quarter" idx="11"/>
          </p:nvPr>
        </p:nvSpPr>
        <p:spPr/>
        <p:txBody>
          <a:bodyPr/>
          <a:p>
            <a:endParaRPr lang="en-US"/>
          </a:p>
        </p:txBody>
      </p:sp>
      <p:sp>
        <p:nvSpPr>
          <p:cNvPr id="1048927" name="Slide Number Placeholder 5"/>
          <p:cNvSpPr>
            <a:spLocks noGrp="1"/>
          </p:cNvSpPr>
          <p:nvPr>
            <p:ph type="sldNum" sz="quarter" idx="12"/>
          </p:nvPr>
        </p:nvSpPr>
        <p:spPr/>
        <p:txBody>
          <a:bodyPr/>
          <a:p>
            <a:fld id="{B2DC25EE-239B-4C5F-AAD1-255A7D5F1EE2}" type="slidenum">
              <a:rPr lang="en-US" smtClean="0"/>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163" name=""/>
        <p:cNvGrpSpPr/>
        <p:nvPr/>
      </p:nvGrpSpPr>
      <p:grpSpPr>
        <a:xfrm>
          <a:off x="0" y="0"/>
          <a:ext cx="0" cy="0"/>
          <a:chOff x="0" y="0"/>
          <a:chExt cx="0" cy="0"/>
        </a:xfrm>
      </p:grpSpPr>
      <p:sp>
        <p:nvSpPr>
          <p:cNvPr id="1048928" name="Vertical Title 1"/>
          <p:cNvSpPr>
            <a:spLocks noGrp="1"/>
          </p:cNvSpPr>
          <p:nvPr>
            <p:ph type="title" orient="vert"/>
          </p:nvPr>
        </p:nvSpPr>
        <p:spPr>
          <a:xfrm>
            <a:off x="13087351" y="547689"/>
            <a:ext cx="3943350" cy="8717758"/>
          </a:xfrm>
        </p:spPr>
        <p:txBody>
          <a:bodyPr vert="eaVert"/>
          <a:p>
            <a:r>
              <a:rPr lang="en-US"/>
              <a:t>Click to edit Master title style</a:t>
            </a:r>
            <a:endParaRPr dirty="0" lang="en-US"/>
          </a:p>
        </p:txBody>
      </p:sp>
      <p:sp>
        <p:nvSpPr>
          <p:cNvPr id="1048929" name="Vertical Text Placeholder 2"/>
          <p:cNvSpPr>
            <a:spLocks noGrp="1"/>
          </p:cNvSpPr>
          <p:nvPr>
            <p:ph type="body" orient="vert" idx="1"/>
          </p:nvPr>
        </p:nvSpPr>
        <p:spPr>
          <a:xfrm>
            <a:off x="1257301" y="547689"/>
            <a:ext cx="11601450" cy="8717758"/>
          </a:xfrm>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930" name="Date Placeholder 3"/>
          <p:cNvSpPr>
            <a:spLocks noGrp="1"/>
          </p:cNvSpPr>
          <p:nvPr>
            <p:ph type="dt" sz="half" idx="10"/>
          </p:nvPr>
        </p:nvSpPr>
        <p:spPr/>
        <p:txBody>
          <a:bodyPr/>
          <a:p>
            <a:fld id="{02AC24A9-CCB6-4F8D-B8DB-C2F3692CFA5A}" type="datetimeFigureOut">
              <a:rPr lang="en-US" smtClean="0"/>
              <a:t>5/16/2023</a:t>
            </a:fld>
            <a:endParaRPr lang="en-US"/>
          </a:p>
        </p:txBody>
      </p:sp>
      <p:sp>
        <p:nvSpPr>
          <p:cNvPr id="1048931" name="Footer Placeholder 4"/>
          <p:cNvSpPr>
            <a:spLocks noGrp="1"/>
          </p:cNvSpPr>
          <p:nvPr>
            <p:ph type="ftr" sz="quarter" idx="11"/>
          </p:nvPr>
        </p:nvSpPr>
        <p:spPr/>
        <p:txBody>
          <a:bodyPr/>
          <a:p>
            <a:endParaRPr lang="en-US"/>
          </a:p>
        </p:txBody>
      </p:sp>
      <p:sp>
        <p:nvSpPr>
          <p:cNvPr id="1048932" name="Slide Number Placeholder 5"/>
          <p:cNvSpPr>
            <a:spLocks noGrp="1"/>
          </p:cNvSpPr>
          <p:nvPr>
            <p:ph type="sldNum" sz="quarter" idx="12"/>
          </p:nvPr>
        </p:nvSpPr>
        <p:spPr/>
        <p:txBody>
          <a:bodyPr/>
          <a:p>
            <a:fld id="{B2DC25EE-239B-4C5F-AAD1-255A7D5F1EE2}" type="slidenum">
              <a:rPr lang="en-US" smtClean="0"/>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Agenda Layout">
    <p:bg>
      <p:bgPr>
        <a:blipFill rotWithShape="1" dpi="0">
          <a:blip xmlns:r="http://schemas.openxmlformats.org/officeDocument/2006/relationships" r:embed="rId1" cstate="print">
            <a:lum/>
          </a:blip>
          <a:srcRect/>
          <a:stretch>
            <a:fillRect/>
          </a:stretch>
        </a:blipFill>
      </p:bgPr>
    </p:bg>
    <p:spTree>
      <p:nvGrpSpPr>
        <p:cNvPr id="194" name=""/>
        <p:cNvGrpSpPr/>
        <p:nvPr/>
      </p:nvGrpSpPr>
      <p:grpSpPr>
        <a:xfrm>
          <a:off x="0" y="0"/>
          <a:ext cx="0" cy="0"/>
          <a:chOff x="0" y="0"/>
          <a:chExt cx="0" cy="0"/>
        </a:xfrm>
      </p:grpSpPr>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asic Layout">
    <p:bg>
      <p:bgPr>
        <a:blipFill rotWithShape="1" dpi="0">
          <a:blip xmlns:r="http://schemas.openxmlformats.org/officeDocument/2006/relationships" r:embed="rId1" cstate="print">
            <a:lum/>
          </a:blip>
          <a:srcRect/>
          <a:stretch>
            <a:fillRect/>
          </a:stretch>
        </a:blipFill>
      </p:bgPr>
    </p:bg>
    <p:spTree>
      <p:nvGrpSpPr>
        <p:cNvPr id="184" name=""/>
        <p:cNvGrpSpPr/>
        <p:nvPr/>
      </p:nvGrpSpPr>
      <p:grpSpPr>
        <a:xfrm>
          <a:off x="0" y="0"/>
          <a:ext cx="0" cy="0"/>
          <a:chOff x="0" y="0"/>
          <a:chExt cx="0" cy="0"/>
        </a:xfrm>
      </p:grpSpPr>
      <p:sp>
        <p:nvSpPr>
          <p:cNvPr id="1048950" name="Rectangle 1"/>
          <p:cNvSpPr/>
          <p:nvPr userDrawn="1"/>
        </p:nvSpPr>
        <p:spPr>
          <a:xfrm>
            <a:off x="0" y="0"/>
            <a:ext cx="18288000" cy="2119164"/>
          </a:xfrm>
          <a:prstGeom prst="rect"/>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3600" lang="ko-KR">
              <a:solidFill>
                <a:schemeClr val="tx1">
                  <a:lumMod val="75000"/>
                  <a:lumOff val="25000"/>
                </a:schemeClr>
              </a:solidFill>
            </a:endParaRPr>
          </a:p>
        </p:txBody>
      </p:sp>
      <p:sp>
        <p:nvSpPr>
          <p:cNvPr id="1048951" name="Text Placeholder 9"/>
          <p:cNvSpPr>
            <a:spLocks noGrp="1"/>
          </p:cNvSpPr>
          <p:nvPr>
            <p:ph type="body" sz="quarter" idx="10" hasCustomPrompt="1"/>
          </p:nvPr>
        </p:nvSpPr>
        <p:spPr>
          <a:xfrm>
            <a:off x="0" y="246956"/>
            <a:ext cx="18288000" cy="1152128"/>
          </a:xfrm>
          <a:prstGeom prst="rect"/>
        </p:spPr>
        <p:txBody>
          <a:bodyPr anchor="ctr"/>
          <a:lstStyle>
            <a:lvl1pPr algn="ctr" indent="0" marL="0">
              <a:buNone/>
              <a:defRPr baseline="0" b="0" sz="7200">
                <a:solidFill>
                  <a:schemeClr val="tx1">
                    <a:lumMod val="75000"/>
                    <a:lumOff val="25000"/>
                  </a:schemeClr>
                </a:solidFill>
                <a:latin typeface="+mj-lt"/>
                <a:cs typeface="Arial" pitchFamily="34" charset="0"/>
              </a:defRPr>
            </a:lvl1pPr>
          </a:lstStyle>
          <a:p>
            <a:pPr lvl="0"/>
            <a:r>
              <a:rPr altLang="ko-KR" dirty="0" lang="en-US"/>
              <a:t>BASIC LAYOUT</a:t>
            </a:r>
          </a:p>
        </p:txBody>
      </p:sp>
      <p:sp>
        <p:nvSpPr>
          <p:cNvPr id="1048952" name="Text Placeholder 9"/>
          <p:cNvSpPr>
            <a:spLocks noGrp="1"/>
          </p:cNvSpPr>
          <p:nvPr>
            <p:ph type="body" sz="quarter" idx="11" hasCustomPrompt="1"/>
          </p:nvPr>
        </p:nvSpPr>
        <p:spPr>
          <a:xfrm>
            <a:off x="0" y="1399084"/>
            <a:ext cx="18288000" cy="576064"/>
          </a:xfrm>
          <a:prstGeom prst="rect"/>
        </p:spPr>
        <p:txBody>
          <a:bodyPr anchor="ctr"/>
          <a:lstStyle>
            <a:lvl1pPr algn="ctr" indent="0" marL="0">
              <a:buNone/>
              <a:defRPr baseline="0" b="0" sz="2800">
                <a:solidFill>
                  <a:schemeClr val="tx1">
                    <a:lumMod val="75000"/>
                    <a:lumOff val="25000"/>
                  </a:schemeClr>
                </a:solidFill>
                <a:latin typeface="+mn-lt"/>
                <a:cs typeface="Arial" pitchFamily="34" charset="0"/>
              </a:defRPr>
            </a:lvl1pPr>
          </a:lstStyle>
          <a:p>
            <a:pPr lvl="0"/>
            <a:r>
              <a:rPr altLang="ko-KR" dirty="0" lang="en-US"/>
              <a:t>Insert the title of your subtitle Here</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Basic Layout">
    <p:bg>
      <p:bgPr>
        <a:blipFill rotWithShape="1" dpi="0">
          <a:blip xmlns:r="http://schemas.openxmlformats.org/officeDocument/2006/relationships" r:embed="rId1" cstate="print">
            <a:lum/>
          </a:blip>
          <a:srcRect/>
          <a:stretch>
            <a:fillRect/>
          </a:stretch>
        </a:blipFill>
      </p:bgPr>
    </p:bg>
    <p:spTree>
      <p:nvGrpSpPr>
        <p:cNvPr id="195" name=""/>
        <p:cNvGrpSpPr/>
        <p:nvPr/>
      </p:nvGrpSpPr>
      <p:grpSpPr>
        <a:xfrm>
          <a:off x="0" y="0"/>
          <a:ext cx="0" cy="0"/>
          <a:chOff x="0" y="0"/>
          <a:chExt cx="0" cy="0"/>
        </a:xfrm>
      </p:grpSpPr>
      <p:sp>
        <p:nvSpPr>
          <p:cNvPr id="1048974" name="Text Placeholder 9"/>
          <p:cNvSpPr>
            <a:spLocks noGrp="1"/>
          </p:cNvSpPr>
          <p:nvPr>
            <p:ph type="body" sz="quarter" idx="10" hasCustomPrompt="1"/>
          </p:nvPr>
        </p:nvSpPr>
        <p:spPr>
          <a:xfrm>
            <a:off x="791072" y="390972"/>
            <a:ext cx="16849872" cy="1152128"/>
          </a:xfrm>
          <a:prstGeom prst="rect"/>
        </p:spPr>
        <p:txBody>
          <a:bodyPr anchor="ctr"/>
          <a:lstStyle>
            <a:lvl1pPr algn="l" indent="0" marL="0">
              <a:buNone/>
              <a:defRPr baseline="0" b="0" sz="7200">
                <a:solidFill>
                  <a:schemeClr val="tx1">
                    <a:lumMod val="75000"/>
                    <a:lumOff val="25000"/>
                  </a:schemeClr>
                </a:solidFill>
                <a:latin typeface="+mj-lt"/>
                <a:cs typeface="Arial" pitchFamily="34" charset="0"/>
              </a:defRPr>
            </a:lvl1pPr>
          </a:lstStyle>
          <a:p>
            <a:pPr lvl="0"/>
            <a:r>
              <a:rPr altLang="ko-KR" dirty="0" lang="en-US"/>
              <a:t>BASIC LAYOUT</a:t>
            </a:r>
          </a:p>
        </p:txBody>
      </p:sp>
      <p:sp>
        <p:nvSpPr>
          <p:cNvPr id="1048975" name="Text Placeholder 9"/>
          <p:cNvSpPr>
            <a:spLocks noGrp="1"/>
          </p:cNvSpPr>
          <p:nvPr>
            <p:ph type="body" sz="quarter" idx="11" hasCustomPrompt="1"/>
          </p:nvPr>
        </p:nvSpPr>
        <p:spPr>
          <a:xfrm>
            <a:off x="791072" y="1543100"/>
            <a:ext cx="16849872" cy="576064"/>
          </a:xfrm>
          <a:prstGeom prst="rect"/>
        </p:spPr>
        <p:txBody>
          <a:bodyPr anchor="ctr"/>
          <a:lstStyle>
            <a:lvl1pPr algn="l" indent="0" marL="0">
              <a:buNone/>
              <a:defRPr baseline="0" b="0" sz="2800">
                <a:solidFill>
                  <a:schemeClr val="tx1">
                    <a:lumMod val="75000"/>
                    <a:lumOff val="25000"/>
                  </a:schemeClr>
                </a:solidFill>
                <a:latin typeface="+mn-lt"/>
                <a:cs typeface="Arial" pitchFamily="34" charset="0"/>
              </a:defRPr>
            </a:lvl1pPr>
          </a:lstStyle>
          <a:p>
            <a:pPr lvl="0"/>
            <a:r>
              <a:rPr altLang="ko-KR" dirty="0" lang="en-US"/>
              <a:t>Insert the title of your subtitle Here</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Basic Layout">
    <p:bg>
      <p:bgPr>
        <a:blipFill rotWithShape="1" dpi="0">
          <a:blip xmlns:r="http://schemas.openxmlformats.org/officeDocument/2006/relationships" r:embed="rId1" cstate="print">
            <a:lum/>
          </a:blip>
          <a:srcRect/>
          <a:stretch>
            <a:fillRect/>
          </a:stretch>
        </a:blipFill>
      </p:bgPr>
    </p:bg>
    <p:spTree>
      <p:nvGrpSpPr>
        <p:cNvPr id="193" name=""/>
        <p:cNvGrpSpPr/>
        <p:nvPr/>
      </p:nvGrpSpPr>
      <p:grpSpPr>
        <a:xfrm>
          <a:off x="0" y="0"/>
          <a:ext cx="0" cy="0"/>
          <a:chOff x="0" y="0"/>
          <a:chExt cx="0" cy="0"/>
        </a:xfrm>
      </p:grpSpPr>
      <p:sp>
        <p:nvSpPr>
          <p:cNvPr id="1048972" name="Text Placeholder 9"/>
          <p:cNvSpPr>
            <a:spLocks noGrp="1"/>
          </p:cNvSpPr>
          <p:nvPr>
            <p:ph type="body" sz="quarter" idx="10" hasCustomPrompt="1"/>
          </p:nvPr>
        </p:nvSpPr>
        <p:spPr>
          <a:xfrm>
            <a:off x="359024" y="679004"/>
            <a:ext cx="8496944" cy="1152128"/>
          </a:xfrm>
          <a:prstGeom prst="rect"/>
        </p:spPr>
        <p:txBody>
          <a:bodyPr anchor="ctr"/>
          <a:lstStyle>
            <a:lvl1pPr algn="l" indent="0" marL="0">
              <a:buNone/>
              <a:defRPr baseline="0" b="0" sz="7200">
                <a:solidFill>
                  <a:schemeClr val="tx1">
                    <a:lumMod val="75000"/>
                    <a:lumOff val="25000"/>
                  </a:schemeClr>
                </a:solidFill>
                <a:latin typeface="+mj-lt"/>
                <a:cs typeface="Arial" pitchFamily="34" charset="0"/>
              </a:defRPr>
            </a:lvl1pPr>
          </a:lstStyle>
          <a:p>
            <a:pPr lvl="0"/>
            <a:r>
              <a:rPr altLang="ko-KR" dirty="0" lang="en-US"/>
              <a:t>BASIC LAYOUT</a:t>
            </a:r>
          </a:p>
        </p:txBody>
      </p:sp>
      <p:sp>
        <p:nvSpPr>
          <p:cNvPr id="1048973" name="Text Placeholder 9"/>
          <p:cNvSpPr>
            <a:spLocks noGrp="1"/>
          </p:cNvSpPr>
          <p:nvPr>
            <p:ph type="body" sz="quarter" idx="11" hasCustomPrompt="1"/>
          </p:nvPr>
        </p:nvSpPr>
        <p:spPr>
          <a:xfrm>
            <a:off x="359024" y="1831132"/>
            <a:ext cx="8496944" cy="576064"/>
          </a:xfrm>
          <a:prstGeom prst="rect"/>
        </p:spPr>
        <p:txBody>
          <a:bodyPr anchor="ctr"/>
          <a:lstStyle>
            <a:lvl1pPr algn="l" indent="0" marL="0">
              <a:buNone/>
              <a:defRPr baseline="0" b="0" sz="2800">
                <a:solidFill>
                  <a:schemeClr val="tx1">
                    <a:lumMod val="75000"/>
                    <a:lumOff val="25000"/>
                  </a:schemeClr>
                </a:solidFill>
                <a:latin typeface="+mn-lt"/>
                <a:cs typeface="Arial" pitchFamily="34" charset="0"/>
              </a:defRPr>
            </a:lvl1pPr>
          </a:lstStyle>
          <a:p>
            <a:pPr lvl="0"/>
            <a:r>
              <a:rPr altLang="ko-KR" dirty="0" lang="en-US"/>
              <a:t>Insert the title of your subtitle Here</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Basic Layout">
    <p:bg>
      <p:bgPr>
        <a:blipFill rotWithShape="1" dpi="0">
          <a:blip xmlns:r="http://schemas.openxmlformats.org/officeDocument/2006/relationships" r:embed="rId1" cstate="print">
            <a:lum/>
          </a:blip>
          <a:srcRect/>
          <a:stretch>
            <a:fillRect/>
          </a:stretch>
        </a:blipFill>
      </p:bgPr>
    </p:bg>
    <p:spTree>
      <p:nvGrpSpPr>
        <p:cNvPr id="198" name=""/>
        <p:cNvGrpSpPr/>
        <p:nvPr/>
      </p:nvGrpSpPr>
      <p:grpSpPr>
        <a:xfrm>
          <a:off x="0" y="0"/>
          <a:ext cx="0" cy="0"/>
          <a:chOff x="0" y="0"/>
          <a:chExt cx="0" cy="0"/>
        </a:xfrm>
      </p:grpSpPr>
      <p:sp>
        <p:nvSpPr>
          <p:cNvPr id="1048978" name="Rectangle 1"/>
          <p:cNvSpPr/>
          <p:nvPr userDrawn="1"/>
        </p:nvSpPr>
        <p:spPr>
          <a:xfrm>
            <a:off x="0" y="0"/>
            <a:ext cx="18288000" cy="2119164"/>
          </a:xfrm>
          <a:prstGeom prst="rect"/>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3600" lang="ko-KR">
              <a:solidFill>
                <a:schemeClr val="tx1">
                  <a:lumMod val="75000"/>
                  <a:lumOff val="25000"/>
                </a:schemeClr>
              </a:solidFill>
            </a:endParaRPr>
          </a:p>
        </p:txBody>
      </p:sp>
      <p:sp>
        <p:nvSpPr>
          <p:cNvPr id="1048979" name="Text Placeholder 9"/>
          <p:cNvSpPr>
            <a:spLocks noGrp="1"/>
          </p:cNvSpPr>
          <p:nvPr>
            <p:ph type="body" sz="quarter" idx="10" hasCustomPrompt="1"/>
          </p:nvPr>
        </p:nvSpPr>
        <p:spPr>
          <a:xfrm>
            <a:off x="0" y="246956"/>
            <a:ext cx="18288000" cy="1152128"/>
          </a:xfrm>
          <a:prstGeom prst="rect"/>
        </p:spPr>
        <p:txBody>
          <a:bodyPr anchor="ctr"/>
          <a:lstStyle>
            <a:lvl1pPr algn="ctr" indent="0" marL="0">
              <a:buNone/>
              <a:defRPr baseline="0" b="0" sz="7200">
                <a:solidFill>
                  <a:schemeClr val="tx1">
                    <a:lumMod val="75000"/>
                    <a:lumOff val="25000"/>
                  </a:schemeClr>
                </a:solidFill>
                <a:latin typeface="+mj-lt"/>
                <a:cs typeface="Arial" pitchFamily="34" charset="0"/>
              </a:defRPr>
            </a:lvl1pPr>
          </a:lstStyle>
          <a:p>
            <a:pPr lvl="0"/>
            <a:r>
              <a:rPr altLang="ko-KR" dirty="0" lang="en-US"/>
              <a:t>BASIC LAYOUT</a:t>
            </a:r>
          </a:p>
        </p:txBody>
      </p:sp>
      <p:sp>
        <p:nvSpPr>
          <p:cNvPr id="1048980" name="Text Placeholder 9"/>
          <p:cNvSpPr>
            <a:spLocks noGrp="1"/>
          </p:cNvSpPr>
          <p:nvPr>
            <p:ph type="body" sz="quarter" idx="11" hasCustomPrompt="1"/>
          </p:nvPr>
        </p:nvSpPr>
        <p:spPr>
          <a:xfrm>
            <a:off x="0" y="1399084"/>
            <a:ext cx="18288000" cy="576064"/>
          </a:xfrm>
          <a:prstGeom prst="rect"/>
        </p:spPr>
        <p:txBody>
          <a:bodyPr anchor="ctr"/>
          <a:lstStyle>
            <a:lvl1pPr algn="ctr" indent="0" marL="0">
              <a:buNone/>
              <a:defRPr baseline="0" b="0" sz="2800">
                <a:solidFill>
                  <a:schemeClr val="tx1">
                    <a:lumMod val="75000"/>
                    <a:lumOff val="25000"/>
                  </a:schemeClr>
                </a:solidFill>
                <a:latin typeface="+mn-lt"/>
                <a:cs typeface="Arial" pitchFamily="34" charset="0"/>
              </a:defRPr>
            </a:lvl1pPr>
          </a:lstStyle>
          <a:p>
            <a:pPr lvl="0"/>
            <a:r>
              <a:rPr altLang="ko-KR" dirty="0" lang="en-US"/>
              <a:t>Insert the title of your subtitle Here</a:t>
            </a:r>
          </a:p>
        </p:txBody>
      </p:sp>
      <p:sp>
        <p:nvSpPr>
          <p:cNvPr id="1048981" name="Picture Placeholder 2"/>
          <p:cNvSpPr>
            <a:spLocks noGrp="1"/>
          </p:cNvSpPr>
          <p:nvPr>
            <p:ph type="pic" idx="1" hasCustomPrompt="1"/>
          </p:nvPr>
        </p:nvSpPr>
        <p:spPr>
          <a:xfrm>
            <a:off x="1298493" y="2551213"/>
            <a:ext cx="3297738" cy="3297738"/>
          </a:xfrm>
          <a:prstGeom prst="ellipse"/>
          <a:solidFill>
            <a:schemeClr val="bg1">
              <a:lumMod val="95000"/>
            </a:schemeClr>
          </a:solidFill>
          <a:ln w="38100">
            <a:solidFill>
              <a:schemeClr val="accent1"/>
            </a:solidFill>
          </a:ln>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dirty="0" lang="en-US"/>
              <a:t>Your Picture Here</a:t>
            </a:r>
            <a:endParaRPr altLang="en-US" dirty="0" lang="ko-KR"/>
          </a:p>
        </p:txBody>
      </p:sp>
      <p:sp>
        <p:nvSpPr>
          <p:cNvPr id="1048982" name="Picture Placeholder 2"/>
          <p:cNvSpPr>
            <a:spLocks noGrp="1"/>
          </p:cNvSpPr>
          <p:nvPr>
            <p:ph type="pic" idx="12" hasCustomPrompt="1"/>
          </p:nvPr>
        </p:nvSpPr>
        <p:spPr>
          <a:xfrm>
            <a:off x="5441581" y="2551213"/>
            <a:ext cx="3297738" cy="3297738"/>
          </a:xfrm>
          <a:prstGeom prst="ellipse"/>
          <a:solidFill>
            <a:schemeClr val="bg1">
              <a:lumMod val="95000"/>
            </a:schemeClr>
          </a:solidFill>
          <a:ln w="38100">
            <a:solidFill>
              <a:schemeClr val="accent2"/>
            </a:solidFill>
          </a:ln>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dirty="0" lang="en-US"/>
              <a:t>Your Picture Here</a:t>
            </a:r>
            <a:endParaRPr altLang="en-US" dirty="0" lang="ko-KR"/>
          </a:p>
        </p:txBody>
      </p:sp>
      <p:sp>
        <p:nvSpPr>
          <p:cNvPr id="1048983" name="Picture Placeholder 2"/>
          <p:cNvSpPr>
            <a:spLocks noGrp="1"/>
          </p:cNvSpPr>
          <p:nvPr>
            <p:ph type="pic" idx="13" hasCustomPrompt="1"/>
          </p:nvPr>
        </p:nvSpPr>
        <p:spPr>
          <a:xfrm>
            <a:off x="9584669" y="2551213"/>
            <a:ext cx="3297738" cy="3297738"/>
          </a:xfrm>
          <a:prstGeom prst="ellipse"/>
          <a:solidFill>
            <a:schemeClr val="bg1">
              <a:lumMod val="95000"/>
            </a:schemeClr>
          </a:solidFill>
          <a:ln w="38100">
            <a:solidFill>
              <a:schemeClr val="accent3"/>
            </a:solidFill>
          </a:ln>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dirty="0" lang="en-US"/>
              <a:t>Your Picture Here</a:t>
            </a:r>
            <a:endParaRPr altLang="en-US" dirty="0" lang="ko-KR"/>
          </a:p>
        </p:txBody>
      </p:sp>
      <p:sp>
        <p:nvSpPr>
          <p:cNvPr id="1048984" name="Picture Placeholder 2"/>
          <p:cNvSpPr>
            <a:spLocks noGrp="1"/>
          </p:cNvSpPr>
          <p:nvPr>
            <p:ph type="pic" idx="14" hasCustomPrompt="1"/>
          </p:nvPr>
        </p:nvSpPr>
        <p:spPr>
          <a:xfrm>
            <a:off x="13727759" y="2551213"/>
            <a:ext cx="3297738" cy="3297738"/>
          </a:xfrm>
          <a:prstGeom prst="ellipse"/>
          <a:solidFill>
            <a:schemeClr val="bg1">
              <a:lumMod val="95000"/>
            </a:schemeClr>
          </a:solidFill>
          <a:ln w="38100">
            <a:solidFill>
              <a:schemeClr val="accent4"/>
            </a:solidFill>
          </a:ln>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dirty="0" lang="en-US"/>
              <a:t>Your Picture Here</a:t>
            </a:r>
            <a:endParaRPr altLang="en-US" dirty="0" lang="ko-K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Images and Contents Layout">
    <p:spTree>
      <p:nvGrpSpPr>
        <p:cNvPr id="188" name=""/>
        <p:cNvGrpSpPr/>
        <p:nvPr/>
      </p:nvGrpSpPr>
      <p:grpSpPr>
        <a:xfrm>
          <a:off x="0" y="0"/>
          <a:ext cx="0" cy="0"/>
          <a:chOff x="0" y="0"/>
          <a:chExt cx="0" cy="0"/>
        </a:xfrm>
      </p:grpSpPr>
      <p:sp>
        <p:nvSpPr>
          <p:cNvPr id="1048960" name="Picture Placeholder 2"/>
          <p:cNvSpPr>
            <a:spLocks noGrp="1"/>
          </p:cNvSpPr>
          <p:nvPr>
            <p:ph type="pic" idx="1" hasCustomPrompt="1"/>
          </p:nvPr>
        </p:nvSpPr>
        <p:spPr>
          <a:xfrm>
            <a:off x="0" y="0"/>
            <a:ext cx="18288000" cy="10287000"/>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dirty="0" lang="en-US"/>
              <a:t>Your Picture Here</a:t>
            </a:r>
            <a:endParaRPr altLang="en-US" dirty="0" lang="ko-K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Images and Contents Layout">
    <p:spTree>
      <p:nvGrpSpPr>
        <p:cNvPr id="197" name=""/>
        <p:cNvGrpSpPr/>
        <p:nvPr/>
      </p:nvGrpSpPr>
      <p:grpSpPr>
        <a:xfrm>
          <a:off x="0" y="0"/>
          <a:ext cx="0" cy="0"/>
          <a:chOff x="0" y="0"/>
          <a:chExt cx="0" cy="0"/>
        </a:xfrm>
      </p:grpSpPr>
      <p:sp>
        <p:nvSpPr>
          <p:cNvPr id="1048976" name="Rectangle 3"/>
          <p:cNvSpPr/>
          <p:nvPr userDrawn="1"/>
        </p:nvSpPr>
        <p:spPr>
          <a:xfrm>
            <a:off x="9144000" y="0"/>
            <a:ext cx="8208912" cy="10287000"/>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3600" lang="ko-KR"/>
          </a:p>
        </p:txBody>
      </p:sp>
      <p:sp>
        <p:nvSpPr>
          <p:cNvPr id="1048977" name="Picture Placeholder 2"/>
          <p:cNvSpPr>
            <a:spLocks noGrp="1"/>
          </p:cNvSpPr>
          <p:nvPr>
            <p:ph type="pic" idx="1" hasCustomPrompt="1"/>
          </p:nvPr>
        </p:nvSpPr>
        <p:spPr>
          <a:xfrm>
            <a:off x="0" y="3991372"/>
            <a:ext cx="18288000" cy="5760640"/>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dirty="0" lang="en-US"/>
              <a:t>Your Picture Here</a:t>
            </a:r>
            <a:endParaRPr altLang="en-US" dirty="0" lang="ko-K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3_Title Slide">
    <p:spTree>
      <p:nvGrpSpPr>
        <p:cNvPr id="190" name=""/>
        <p:cNvGrpSpPr/>
        <p:nvPr/>
      </p:nvGrpSpPr>
      <p:grpSpPr>
        <a:xfrm>
          <a:off x="0" y="0"/>
          <a:ext cx="0" cy="0"/>
          <a:chOff x="0" y="0"/>
          <a:chExt cx="0" cy="0"/>
        </a:xfrm>
      </p:grpSpPr>
      <p:sp>
        <p:nvSpPr>
          <p:cNvPr id="1048964" name="Picture Placeholder 2"/>
          <p:cNvSpPr>
            <a:spLocks noGrp="1"/>
          </p:cNvSpPr>
          <p:nvPr>
            <p:ph type="pic" idx="10" hasCustomPrompt="1"/>
          </p:nvPr>
        </p:nvSpPr>
        <p:spPr>
          <a:xfrm>
            <a:off x="0" y="2335188"/>
            <a:ext cx="5760000" cy="5616624"/>
          </a:xfrm>
          <a:prstGeom prst="rect"/>
          <a:solidFill>
            <a:schemeClr val="bg1">
              <a:lumMod val="95000"/>
            </a:schemeClr>
          </a:solidFill>
          <a:ln w="12700">
            <a:noFill/>
          </a:ln>
        </p:spPr>
        <p:txBody>
          <a:bodyPr anchor="ctr"/>
          <a:lstStyle>
            <a:lvl1pPr algn="ctr" indent="0" marL="0">
              <a:buNone/>
              <a:defRPr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dirty="0" lang="en-US"/>
              <a:t>Your Picture Here </a:t>
            </a:r>
            <a:endParaRPr altLang="en-US" dirty="0" lang="ko-KR"/>
          </a:p>
        </p:txBody>
      </p:sp>
      <p:sp>
        <p:nvSpPr>
          <p:cNvPr id="1048965" name="Picture Placeholder 2"/>
          <p:cNvSpPr>
            <a:spLocks noGrp="1"/>
          </p:cNvSpPr>
          <p:nvPr>
            <p:ph type="pic" idx="11" hasCustomPrompt="1"/>
          </p:nvPr>
        </p:nvSpPr>
        <p:spPr>
          <a:xfrm>
            <a:off x="12528000" y="1"/>
            <a:ext cx="5760000" cy="10286998"/>
          </a:xfrm>
          <a:prstGeom prst="rect"/>
          <a:solidFill>
            <a:schemeClr val="bg1">
              <a:lumMod val="95000"/>
            </a:schemeClr>
          </a:solidFill>
          <a:ln w="12700">
            <a:noFill/>
          </a:ln>
        </p:spPr>
        <p:txBody>
          <a:bodyPr anchor="ctr"/>
          <a:lstStyle>
            <a:lvl1pPr algn="ctr" indent="0" marL="0">
              <a:buNone/>
              <a:defRPr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dirty="0" lang="en-US"/>
              <a:t>Your Picture Here </a:t>
            </a:r>
            <a:endParaRPr altLang="en-US" dirty="0" lang="ko-K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Images and Contents Layout">
    <p:bg>
      <p:bgPr>
        <a:solidFill>
          <a:schemeClr val="accent1"/>
        </a:solidFill>
      </p:bgPr>
    </p:bg>
    <p:spTree>
      <p:nvGrpSpPr>
        <p:cNvPr id="192" name=""/>
        <p:cNvGrpSpPr/>
        <p:nvPr/>
      </p:nvGrpSpPr>
      <p:grpSpPr>
        <a:xfrm>
          <a:off x="0" y="0"/>
          <a:ext cx="0" cy="0"/>
          <a:chOff x="0" y="0"/>
          <a:chExt cx="0" cy="0"/>
        </a:xfrm>
      </p:grpSpPr>
      <p:sp>
        <p:nvSpPr>
          <p:cNvPr id="1048969" name="Picture Placeholder 2"/>
          <p:cNvSpPr>
            <a:spLocks noGrp="1"/>
          </p:cNvSpPr>
          <p:nvPr>
            <p:ph type="pic" idx="1" hasCustomPrompt="1"/>
          </p:nvPr>
        </p:nvSpPr>
        <p:spPr>
          <a:xfrm>
            <a:off x="6695728" y="263072"/>
            <a:ext cx="11592272" cy="3096000"/>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dirty="0" lang="en-US"/>
              <a:t>Your Picture Here</a:t>
            </a:r>
            <a:endParaRPr altLang="en-US" dirty="0" lang="ko-KR"/>
          </a:p>
        </p:txBody>
      </p:sp>
      <p:sp>
        <p:nvSpPr>
          <p:cNvPr id="1048970" name="Picture Placeholder 2"/>
          <p:cNvSpPr>
            <a:spLocks noGrp="1"/>
          </p:cNvSpPr>
          <p:nvPr>
            <p:ph type="pic" idx="12" hasCustomPrompt="1"/>
          </p:nvPr>
        </p:nvSpPr>
        <p:spPr>
          <a:xfrm>
            <a:off x="8208000" y="3596642"/>
            <a:ext cx="10080000" cy="3096000"/>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dirty="0" lang="en-US"/>
              <a:t>Your Picture Here</a:t>
            </a:r>
            <a:endParaRPr altLang="en-US" dirty="0" lang="ko-KR"/>
          </a:p>
        </p:txBody>
      </p:sp>
      <p:sp>
        <p:nvSpPr>
          <p:cNvPr id="1048971" name="Picture Placeholder 2"/>
          <p:cNvSpPr>
            <a:spLocks noGrp="1"/>
          </p:cNvSpPr>
          <p:nvPr>
            <p:ph type="pic" idx="13" hasCustomPrompt="1"/>
          </p:nvPr>
        </p:nvSpPr>
        <p:spPr>
          <a:xfrm>
            <a:off x="9648000" y="6930212"/>
            <a:ext cx="8640000" cy="3096000"/>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dirty="0" lang="en-US"/>
              <a:t>Your Picture Here</a:t>
            </a:r>
            <a:endParaRPr altLang="en-US" dirty="0" lang="ko-K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Basic Layout">
    <p:bg>
      <p:bgPr>
        <a:blipFill rotWithShape="1" dpi="0">
          <a:blip xmlns:r="http://schemas.openxmlformats.org/officeDocument/2006/relationships" r:embed="rId1" cstate="print">
            <a:lum/>
          </a:blip>
          <a:srcRect/>
          <a:stretch>
            <a:fillRect/>
          </a:stretch>
        </a:blipFill>
      </p:bgPr>
    </p:bg>
    <p:spTree>
      <p:nvGrpSpPr>
        <p:cNvPr id="191" name=""/>
        <p:cNvGrpSpPr/>
        <p:nvPr/>
      </p:nvGrpSpPr>
      <p:grpSpPr>
        <a:xfrm>
          <a:off x="0" y="0"/>
          <a:ext cx="0" cy="0"/>
          <a:chOff x="0" y="0"/>
          <a:chExt cx="0" cy="0"/>
        </a:xfrm>
      </p:grpSpPr>
      <p:sp>
        <p:nvSpPr>
          <p:cNvPr id="1048966" name="Picture Placeholder 2"/>
          <p:cNvSpPr>
            <a:spLocks noGrp="1"/>
          </p:cNvSpPr>
          <p:nvPr>
            <p:ph type="pic" idx="1" hasCustomPrompt="1"/>
          </p:nvPr>
        </p:nvSpPr>
        <p:spPr>
          <a:xfrm>
            <a:off x="7874834" y="3"/>
            <a:ext cx="3744000" cy="10286998"/>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dirty="0" lang="en-US"/>
              <a:t>Insert Your Image</a:t>
            </a:r>
            <a:endParaRPr altLang="en-US" dirty="0" lang="ko-KR"/>
          </a:p>
        </p:txBody>
      </p:sp>
      <p:sp>
        <p:nvSpPr>
          <p:cNvPr id="1048967" name="Picture Placeholder 2"/>
          <p:cNvSpPr>
            <a:spLocks noGrp="1"/>
          </p:cNvSpPr>
          <p:nvPr>
            <p:ph type="pic" idx="10" hasCustomPrompt="1"/>
          </p:nvPr>
        </p:nvSpPr>
        <p:spPr>
          <a:xfrm>
            <a:off x="3937416" y="3"/>
            <a:ext cx="3744000" cy="10286998"/>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dirty="0" lang="en-US"/>
              <a:t>Insert Your Image</a:t>
            </a:r>
            <a:endParaRPr altLang="en-US" dirty="0" lang="ko-KR"/>
          </a:p>
        </p:txBody>
      </p:sp>
      <p:sp>
        <p:nvSpPr>
          <p:cNvPr id="1048968" name="Picture Placeholder 2"/>
          <p:cNvSpPr>
            <a:spLocks noGrp="1"/>
          </p:cNvSpPr>
          <p:nvPr>
            <p:ph type="pic" idx="11" hasCustomPrompt="1"/>
          </p:nvPr>
        </p:nvSpPr>
        <p:spPr>
          <a:xfrm>
            <a:off x="0" y="3"/>
            <a:ext cx="3744000" cy="10286998"/>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dirty="0" lang="en-US"/>
              <a:t>Insert Your Image</a:t>
            </a:r>
            <a:endParaRPr altLang="en-US" dirty="0" lang="ko-K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Images and Contents Layout">
    <p:spTree>
      <p:nvGrpSpPr>
        <p:cNvPr id="200" name=""/>
        <p:cNvGrpSpPr/>
        <p:nvPr/>
      </p:nvGrpSpPr>
      <p:grpSpPr>
        <a:xfrm>
          <a:off x="0" y="0"/>
          <a:ext cx="0" cy="0"/>
          <a:chOff x="0" y="0"/>
          <a:chExt cx="0" cy="0"/>
        </a:xfrm>
      </p:grpSpPr>
      <p:sp>
        <p:nvSpPr>
          <p:cNvPr id="1048990" name="Picture Placeholder 2"/>
          <p:cNvSpPr>
            <a:spLocks noGrp="1"/>
          </p:cNvSpPr>
          <p:nvPr>
            <p:ph type="pic" idx="13" hasCustomPrompt="1"/>
          </p:nvPr>
        </p:nvSpPr>
        <p:spPr>
          <a:xfrm>
            <a:off x="7591242" y="461838"/>
            <a:ext cx="6588224" cy="3024336"/>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dirty="0" lang="en-US"/>
              <a:t>Your Picture Here</a:t>
            </a:r>
            <a:endParaRPr altLang="en-US" dirty="0" lang="ko-KR"/>
          </a:p>
        </p:txBody>
      </p:sp>
      <p:sp>
        <p:nvSpPr>
          <p:cNvPr id="1048991" name="Picture Placeholder 2"/>
          <p:cNvSpPr>
            <a:spLocks noGrp="1"/>
          </p:cNvSpPr>
          <p:nvPr>
            <p:ph type="pic" idx="15" hasCustomPrompt="1"/>
          </p:nvPr>
        </p:nvSpPr>
        <p:spPr>
          <a:xfrm>
            <a:off x="11226332" y="6798542"/>
            <a:ext cx="6587888" cy="3024336"/>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dirty="0" lang="en-US"/>
              <a:t>Your Picture Here</a:t>
            </a:r>
            <a:endParaRPr altLang="en-US" dirty="0" lang="ko-KR"/>
          </a:p>
        </p:txBody>
      </p:sp>
      <p:sp>
        <p:nvSpPr>
          <p:cNvPr id="1048992" name="Picture Placeholder 2"/>
          <p:cNvSpPr>
            <a:spLocks noGrp="1"/>
          </p:cNvSpPr>
          <p:nvPr>
            <p:ph type="pic" idx="16" hasCustomPrompt="1"/>
          </p:nvPr>
        </p:nvSpPr>
        <p:spPr>
          <a:xfrm>
            <a:off x="7591242" y="3630190"/>
            <a:ext cx="3456384" cy="6192688"/>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dirty="0" lang="en-US"/>
              <a:t>Your Picture Here</a:t>
            </a:r>
            <a:endParaRPr altLang="en-US" dirty="0" lang="ko-KR"/>
          </a:p>
        </p:txBody>
      </p:sp>
      <p:sp>
        <p:nvSpPr>
          <p:cNvPr id="1048993" name="Picture Placeholder 2"/>
          <p:cNvSpPr>
            <a:spLocks noGrp="1"/>
          </p:cNvSpPr>
          <p:nvPr>
            <p:ph type="pic" idx="17" hasCustomPrompt="1"/>
          </p:nvPr>
        </p:nvSpPr>
        <p:spPr>
          <a:xfrm>
            <a:off x="11243008" y="3629048"/>
            <a:ext cx="2936456" cy="3024336"/>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dirty="0" lang="en-US"/>
              <a:t>Your Picture Here</a:t>
            </a:r>
            <a:endParaRPr altLang="en-US" dirty="0" lang="ko-KR"/>
          </a:p>
        </p:txBody>
      </p:sp>
      <p:sp>
        <p:nvSpPr>
          <p:cNvPr id="1048994" name="Picture Placeholder 2"/>
          <p:cNvSpPr>
            <a:spLocks noGrp="1"/>
          </p:cNvSpPr>
          <p:nvPr>
            <p:ph type="pic" idx="18" hasCustomPrompt="1"/>
          </p:nvPr>
        </p:nvSpPr>
        <p:spPr>
          <a:xfrm>
            <a:off x="14357836" y="461838"/>
            <a:ext cx="3456384" cy="6192688"/>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dirty="0" lang="en-US"/>
              <a:t>Your Picture Here</a:t>
            </a:r>
            <a:endParaRPr altLang="en-US" dirty="0" lang="ko-K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Images and Contents Layout">
    <p:spTree>
      <p:nvGrpSpPr>
        <p:cNvPr id="189" name=""/>
        <p:cNvGrpSpPr/>
        <p:nvPr/>
      </p:nvGrpSpPr>
      <p:grpSpPr>
        <a:xfrm>
          <a:off x="0" y="0"/>
          <a:ext cx="0" cy="0"/>
          <a:chOff x="0" y="0"/>
          <a:chExt cx="0" cy="0"/>
        </a:xfrm>
      </p:grpSpPr>
      <p:sp>
        <p:nvSpPr>
          <p:cNvPr id="1048961" name="Text Placeholder 9"/>
          <p:cNvSpPr>
            <a:spLocks noGrp="1"/>
          </p:cNvSpPr>
          <p:nvPr>
            <p:ph type="body" sz="quarter" idx="10" hasCustomPrompt="1"/>
          </p:nvPr>
        </p:nvSpPr>
        <p:spPr>
          <a:xfrm>
            <a:off x="0" y="363264"/>
            <a:ext cx="18288000" cy="1152128"/>
          </a:xfrm>
          <a:prstGeom prst="rect"/>
        </p:spPr>
        <p:txBody>
          <a:bodyPr anchor="ctr"/>
          <a:lstStyle>
            <a:lvl1pPr algn="ctr" indent="0" marL="0">
              <a:buNone/>
              <a:defRPr baseline="0" b="0" sz="7200">
                <a:solidFill>
                  <a:schemeClr val="tx1">
                    <a:lumMod val="75000"/>
                    <a:lumOff val="25000"/>
                  </a:schemeClr>
                </a:solidFill>
                <a:latin typeface="+mj-lt"/>
                <a:cs typeface="Arial" pitchFamily="34" charset="0"/>
              </a:defRPr>
            </a:lvl1pPr>
          </a:lstStyle>
          <a:p>
            <a:pPr lvl="0"/>
            <a:r>
              <a:rPr altLang="ko-KR" dirty="0" lang="en-US"/>
              <a:t>IMAGES &amp; CONTENTS</a:t>
            </a:r>
          </a:p>
        </p:txBody>
      </p:sp>
      <p:sp>
        <p:nvSpPr>
          <p:cNvPr id="1048962" name="Text Placeholder 9"/>
          <p:cNvSpPr>
            <a:spLocks noGrp="1"/>
          </p:cNvSpPr>
          <p:nvPr>
            <p:ph type="body" sz="quarter" idx="11" hasCustomPrompt="1"/>
          </p:nvPr>
        </p:nvSpPr>
        <p:spPr>
          <a:xfrm>
            <a:off x="0" y="1515392"/>
            <a:ext cx="18288000" cy="576064"/>
          </a:xfrm>
          <a:prstGeom prst="rect"/>
        </p:spPr>
        <p:txBody>
          <a:bodyPr anchor="ctr"/>
          <a:lstStyle>
            <a:lvl1pPr algn="ctr" indent="0" marL="0">
              <a:buNone/>
              <a:defRPr baseline="0" b="0" sz="2800">
                <a:solidFill>
                  <a:schemeClr val="tx1">
                    <a:lumMod val="75000"/>
                    <a:lumOff val="25000"/>
                  </a:schemeClr>
                </a:solidFill>
                <a:latin typeface="+mn-lt"/>
                <a:cs typeface="Arial" pitchFamily="34" charset="0"/>
              </a:defRPr>
            </a:lvl1pPr>
          </a:lstStyle>
          <a:p>
            <a:pPr lvl="0"/>
            <a:r>
              <a:rPr altLang="ko-KR" dirty="0" lang="en-US"/>
              <a:t>Insert the title of your subtitle Here</a:t>
            </a:r>
          </a:p>
        </p:txBody>
      </p:sp>
      <p:pic>
        <p:nvPicPr>
          <p:cNvPr id="2097209" name="Picture 3" descr="D:\Fullppt\005-PNG이미지\노트북.png"/>
          <p:cNvPicPr>
            <a:picLocks noChangeAspect="1" noChangeArrowheads="1"/>
          </p:cNvPicPr>
          <p:nvPr userDrawn="1"/>
        </p:nvPicPr>
        <p:blipFill>
          <a:blip xmlns:r="http://schemas.openxmlformats.org/officeDocument/2006/relationships" r:embed="rId1" cstate="print"/>
          <a:srcRect/>
          <a:stretch>
            <a:fillRect/>
          </a:stretch>
        </p:blipFill>
        <p:spPr bwMode="auto">
          <a:xfrm>
            <a:off x="-1514082" y="2627721"/>
            <a:ext cx="12876364" cy="6549126"/>
          </a:xfrm>
          <a:prstGeom prst="rect"/>
          <a:noFill/>
        </p:spPr>
      </p:pic>
      <p:sp>
        <p:nvSpPr>
          <p:cNvPr id="1048963" name="Picture Placeholder 2"/>
          <p:cNvSpPr>
            <a:spLocks noGrp="1"/>
          </p:cNvSpPr>
          <p:nvPr>
            <p:ph type="pic" idx="1" hasCustomPrompt="1"/>
          </p:nvPr>
        </p:nvSpPr>
        <p:spPr>
          <a:xfrm>
            <a:off x="1963797" y="3462558"/>
            <a:ext cx="6171194" cy="4563736"/>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dirty="0" lang="en-US"/>
              <a:t>Your Picture Here</a:t>
            </a:r>
            <a:endParaRPr altLang="en-US" dirty="0" lang="ko-K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Basic Layout">
    <p:bg>
      <p:bgPr>
        <a:blipFill rotWithShape="1" dpi="0">
          <a:blip xmlns:r="http://schemas.openxmlformats.org/officeDocument/2006/relationships" r:embed="rId1" cstate="print">
            <a:lum/>
          </a:blip>
          <a:srcRect/>
          <a:stretch>
            <a:fillRect/>
          </a:stretch>
        </a:blipFill>
      </p:bgPr>
    </p:bg>
    <p:spTree>
      <p:nvGrpSpPr>
        <p:cNvPr id="199" name=""/>
        <p:cNvGrpSpPr/>
        <p:nvPr/>
      </p:nvGrpSpPr>
      <p:grpSpPr>
        <a:xfrm>
          <a:off x="0" y="0"/>
          <a:ext cx="0" cy="0"/>
          <a:chOff x="0" y="0"/>
          <a:chExt cx="0" cy="0"/>
        </a:xfrm>
      </p:grpSpPr>
      <p:sp>
        <p:nvSpPr>
          <p:cNvPr id="1048985" name="Rectangle 1"/>
          <p:cNvSpPr/>
          <p:nvPr userDrawn="1"/>
        </p:nvSpPr>
        <p:spPr>
          <a:xfrm>
            <a:off x="0" y="0"/>
            <a:ext cx="18288000" cy="2119164"/>
          </a:xfrm>
          <a:prstGeom prst="rect"/>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3600" lang="ko-KR">
              <a:solidFill>
                <a:schemeClr val="tx1">
                  <a:lumMod val="75000"/>
                  <a:lumOff val="25000"/>
                </a:schemeClr>
              </a:solidFill>
            </a:endParaRPr>
          </a:p>
        </p:txBody>
      </p:sp>
      <p:sp>
        <p:nvSpPr>
          <p:cNvPr id="1048986" name="Text Placeholder 9"/>
          <p:cNvSpPr>
            <a:spLocks noGrp="1"/>
          </p:cNvSpPr>
          <p:nvPr>
            <p:ph type="body" sz="quarter" idx="10" hasCustomPrompt="1"/>
          </p:nvPr>
        </p:nvSpPr>
        <p:spPr>
          <a:xfrm>
            <a:off x="0" y="246956"/>
            <a:ext cx="18288000" cy="1152128"/>
          </a:xfrm>
          <a:prstGeom prst="rect"/>
        </p:spPr>
        <p:txBody>
          <a:bodyPr anchor="ctr"/>
          <a:lstStyle>
            <a:lvl1pPr algn="ctr" indent="0" marL="0">
              <a:buNone/>
              <a:defRPr baseline="0" b="0" sz="7200">
                <a:solidFill>
                  <a:schemeClr val="tx1">
                    <a:lumMod val="75000"/>
                    <a:lumOff val="25000"/>
                  </a:schemeClr>
                </a:solidFill>
                <a:latin typeface="+mj-lt"/>
                <a:cs typeface="Arial" pitchFamily="34" charset="0"/>
              </a:defRPr>
            </a:lvl1pPr>
          </a:lstStyle>
          <a:p>
            <a:pPr lvl="0"/>
            <a:r>
              <a:rPr altLang="ko-KR" dirty="0" lang="en-US"/>
              <a:t>BASIC LAYOUT</a:t>
            </a:r>
          </a:p>
        </p:txBody>
      </p:sp>
      <p:sp>
        <p:nvSpPr>
          <p:cNvPr id="1048987" name="Text Placeholder 9"/>
          <p:cNvSpPr>
            <a:spLocks noGrp="1"/>
          </p:cNvSpPr>
          <p:nvPr>
            <p:ph type="body" sz="quarter" idx="11" hasCustomPrompt="1"/>
          </p:nvPr>
        </p:nvSpPr>
        <p:spPr>
          <a:xfrm>
            <a:off x="0" y="1399084"/>
            <a:ext cx="18288000" cy="576064"/>
          </a:xfrm>
          <a:prstGeom prst="rect"/>
        </p:spPr>
        <p:txBody>
          <a:bodyPr anchor="ctr"/>
          <a:lstStyle>
            <a:lvl1pPr algn="ctr" indent="0" marL="0">
              <a:buNone/>
              <a:defRPr baseline="0" b="0" sz="2800">
                <a:solidFill>
                  <a:schemeClr val="tx1">
                    <a:lumMod val="75000"/>
                    <a:lumOff val="25000"/>
                  </a:schemeClr>
                </a:solidFill>
                <a:latin typeface="+mn-lt"/>
                <a:cs typeface="Arial" pitchFamily="34" charset="0"/>
              </a:defRPr>
            </a:lvl1pPr>
          </a:lstStyle>
          <a:p>
            <a:pPr lvl="0"/>
            <a:r>
              <a:rPr altLang="ko-KR" dirty="0" lang="en-US"/>
              <a:t>Insert the title of your subtitle Here</a:t>
            </a:r>
          </a:p>
        </p:txBody>
      </p:sp>
      <p:sp>
        <p:nvSpPr>
          <p:cNvPr id="1048988" name="Rectangle 4"/>
          <p:cNvSpPr/>
          <p:nvPr userDrawn="1"/>
        </p:nvSpPr>
        <p:spPr>
          <a:xfrm>
            <a:off x="0" y="7015708"/>
            <a:ext cx="18288000" cy="3271292"/>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91440" compatLnSpc="1" forceAA="0" fromWordArt="0" horzOverflow="overflow" lIns="182880" numCol="1" rIns="182880" rot="0" rtlCol="0" spcCol="0" spcFirstLastPara="0" tIns="91440" vert="horz" vertOverflow="overflow" wrap="square">
            <a:prstTxWarp prst="textNoShape"/>
            <a:noAutofit/>
          </a:bodyPr>
          <a:p>
            <a:pPr algn="ctr"/>
            <a:endParaRPr altLang="en-US" sz="3600" lang="ko-KR">
              <a:solidFill>
                <a:schemeClr val="tx1"/>
              </a:solidFill>
            </a:endParaRPr>
          </a:p>
        </p:txBody>
      </p:sp>
      <p:pic>
        <p:nvPicPr>
          <p:cNvPr id="2097210" name="Picture 2" descr="D:\Fullppt\PNG이미지\핸드폰2.png"/>
          <p:cNvPicPr>
            <a:picLocks noChangeAspect="1" noChangeArrowheads="1"/>
          </p:cNvPicPr>
          <p:nvPr userDrawn="1"/>
        </p:nvPicPr>
        <p:blipFill>
          <a:blip xmlns:r="http://schemas.openxmlformats.org/officeDocument/2006/relationships" r:embed="rId2" cstate="print"/>
          <a:srcRect/>
          <a:stretch>
            <a:fillRect/>
          </a:stretch>
        </p:blipFill>
        <p:spPr bwMode="auto">
          <a:xfrm>
            <a:off x="5470450" y="2158011"/>
            <a:ext cx="6746656" cy="8170066"/>
          </a:xfrm>
          <a:prstGeom prst="rect"/>
          <a:noFill/>
        </p:spPr>
      </p:pic>
      <p:sp>
        <p:nvSpPr>
          <p:cNvPr id="1048989" name="Picture Placeholder 2"/>
          <p:cNvSpPr>
            <a:spLocks noGrp="1"/>
          </p:cNvSpPr>
          <p:nvPr>
            <p:ph type="pic" idx="1" hasCustomPrompt="1"/>
          </p:nvPr>
        </p:nvSpPr>
        <p:spPr>
          <a:xfrm>
            <a:off x="7132657" y="2434307"/>
            <a:ext cx="3890930" cy="6010290"/>
          </a:xfrm>
          <a:prstGeom prst="rect"/>
          <a:solidFill>
            <a:schemeClr val="bg1">
              <a:lumMod val="95000"/>
            </a:schemeClr>
          </a:solidFill>
        </p:spPr>
        <p:txBody>
          <a:bodyPr anchor="ctr"/>
          <a:lstStyle>
            <a:lvl1pPr algn="ctr" indent="0" marL="0">
              <a:buNone/>
              <a:defRPr baseline="0" sz="2400">
                <a:solidFill>
                  <a:schemeClr val="tx1">
                    <a:lumMod val="75000"/>
                    <a:lumOff val="25000"/>
                  </a:schemeClr>
                </a:solidFill>
                <a:latin typeface="+mn-lt"/>
                <a:cs typeface="Arial" pitchFamily="34" charset="0"/>
              </a:defRPr>
            </a:lvl1pPr>
            <a:lvl2pPr indent="0" marL="914400">
              <a:buNone/>
              <a:defRPr sz="5600"/>
            </a:lvl2pPr>
            <a:lvl3pPr indent="0" marL="1828800">
              <a:buNone/>
              <a:defRPr sz="4800"/>
            </a:lvl3pPr>
            <a:lvl4pPr indent="0" marL="2743200">
              <a:buNone/>
              <a:defRPr sz="4000"/>
            </a:lvl4pPr>
            <a:lvl5pPr indent="0" marL="3657600">
              <a:buNone/>
              <a:defRPr sz="4000"/>
            </a:lvl5pPr>
            <a:lvl6pPr indent="0" marL="4572000">
              <a:buNone/>
              <a:defRPr sz="4000"/>
            </a:lvl6pPr>
            <a:lvl7pPr indent="0" marL="5486400">
              <a:buNone/>
              <a:defRPr sz="4000"/>
            </a:lvl7pPr>
            <a:lvl8pPr indent="0" marL="6400800">
              <a:buNone/>
              <a:defRPr sz="4000"/>
            </a:lvl8pPr>
            <a:lvl9pPr indent="0" marL="7315200">
              <a:buNone/>
              <a:defRPr sz="4000"/>
            </a:lvl9pPr>
          </a:lstStyle>
          <a:p>
            <a:r>
              <a:rPr altLang="ko-KR" dirty="0" lang="en-US"/>
              <a:t>Your Picture Here</a:t>
            </a:r>
            <a:endParaRPr altLang="en-US" dirty="0" lang="ko-K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con sets layout">
    <p:spTree>
      <p:nvGrpSpPr>
        <p:cNvPr id="185" name=""/>
        <p:cNvGrpSpPr/>
        <p:nvPr/>
      </p:nvGrpSpPr>
      <p:grpSpPr>
        <a:xfrm>
          <a:off x="0" y="0"/>
          <a:ext cx="0" cy="0"/>
          <a:chOff x="0" y="0"/>
          <a:chExt cx="0" cy="0"/>
        </a:xfrm>
      </p:grpSpPr>
      <p:sp>
        <p:nvSpPr>
          <p:cNvPr id="1048953" name="Text Placeholder 9"/>
          <p:cNvSpPr>
            <a:spLocks noGrp="1"/>
          </p:cNvSpPr>
          <p:nvPr>
            <p:ph type="body" sz="quarter" idx="10" hasCustomPrompt="1"/>
          </p:nvPr>
        </p:nvSpPr>
        <p:spPr>
          <a:xfrm>
            <a:off x="0" y="246956"/>
            <a:ext cx="18288000" cy="1152128"/>
          </a:xfrm>
          <a:prstGeom prst="rect"/>
        </p:spPr>
        <p:txBody>
          <a:bodyPr anchor="ctr"/>
          <a:lstStyle>
            <a:lvl1pPr algn="ctr" indent="0" marL="0">
              <a:buNone/>
              <a:defRPr baseline="0" b="0" sz="7200">
                <a:solidFill>
                  <a:schemeClr val="tx1">
                    <a:lumMod val="75000"/>
                    <a:lumOff val="25000"/>
                  </a:schemeClr>
                </a:solidFill>
                <a:latin typeface="+mj-lt"/>
                <a:cs typeface="Arial" pitchFamily="34" charset="0"/>
              </a:defRPr>
            </a:lvl1pPr>
          </a:lstStyle>
          <a:p>
            <a:pPr lvl="0"/>
            <a:r>
              <a:rPr altLang="ko-KR" dirty="0" lang="en-US"/>
              <a:t>ICON SETS LAYOUT</a:t>
            </a:r>
          </a:p>
        </p:txBody>
      </p:sp>
      <p:grpSp>
        <p:nvGrpSpPr>
          <p:cNvPr id="186" name="Group 4"/>
          <p:cNvGrpSpPr/>
          <p:nvPr userDrawn="1"/>
        </p:nvGrpSpPr>
        <p:grpSpPr>
          <a:xfrm>
            <a:off x="708016" y="2263179"/>
            <a:ext cx="5699680" cy="7298342"/>
            <a:chOff x="354008" y="1131589"/>
            <a:chExt cx="2849840" cy="3649171"/>
          </a:xfrm>
        </p:grpSpPr>
        <p:sp>
          <p:nvSpPr>
            <p:cNvPr id="1048954" name="Rounded Rectangle 5"/>
            <p:cNvSpPr/>
            <p:nvPr/>
          </p:nvSpPr>
          <p:spPr>
            <a:xfrm>
              <a:off x="354008" y="1131589"/>
              <a:ext cx="2849840" cy="364917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sz="3600" lang="ko-KR"/>
            </a:p>
          </p:txBody>
        </p:sp>
        <p:sp>
          <p:nvSpPr>
            <p:cNvPr id="1048955" name="Rounded Rectangle 8"/>
            <p:cNvSpPr/>
            <p:nvPr/>
          </p:nvSpPr>
          <p:spPr>
            <a:xfrm>
              <a:off x="531932" y="1347500"/>
              <a:ext cx="108520" cy="3240473"/>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3600" lang="ko-KR">
                <a:solidFill>
                  <a:schemeClr val="bg1"/>
                </a:solidFill>
              </a:endParaRPr>
            </a:p>
          </p:txBody>
        </p:sp>
        <p:sp>
          <p:nvSpPr>
            <p:cNvPr id="1048956" name="Half Frame 11"/>
            <p:cNvSpPr/>
            <p:nvPr/>
          </p:nvSpPr>
          <p:spPr>
            <a:xfrm rot="5400000">
              <a:off x="2592642" y="1238201"/>
              <a:ext cx="502331" cy="502331"/>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3600" lang="ko-KR">
                <a:solidFill>
                  <a:schemeClr val="tx1"/>
                </a:solidFill>
              </a:endParaRPr>
            </a:p>
          </p:txBody>
        </p:sp>
      </p:gr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6_Contents slide layout">
    <p:bg>
      <p:bgPr>
        <a:blipFill rotWithShape="1" dpi="0">
          <a:blip xmlns:r="http://schemas.openxmlformats.org/officeDocument/2006/relationships" r:embed="rId1">
            <a:lum/>
          </a:blip>
          <a:srcRect/>
          <a:stretch>
            <a:fillRect/>
          </a:stretch>
        </a:blipFill>
      </p:bgPr>
    </p:bg>
    <p:spTree>
      <p:nvGrpSpPr>
        <p:cNvPr id="196" name=""/>
        <p:cNvGrpSpPr/>
        <p:nvPr/>
      </p:nvGrpSpPr>
      <p:grpSpPr>
        <a:xfrm>
          <a:off x="0" y="0"/>
          <a:ext cx="0" cy="0"/>
          <a:chOff x="0" y="0"/>
          <a:chExt cx="0" cy="0"/>
        </a:xfrm>
      </p:grpSpPr>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cSld name="Blank">
    <p:spTree>
      <p:nvGrpSpPr>
        <p:cNvPr id="187" name=""/>
        <p:cNvGrpSpPr/>
        <p:nvPr/>
      </p:nvGrpSpPr>
      <p:grpSpPr>
        <a:xfrm>
          <a:off x="0" y="0"/>
          <a:ext cx="0" cy="0"/>
          <a:chOff x="0" y="0"/>
          <a:chExt cx="0" cy="0"/>
        </a:xfrm>
      </p:grpSpPr>
      <p:sp>
        <p:nvSpPr>
          <p:cNvPr id="1048957" name="Date Placeholder 1"/>
          <p:cNvSpPr>
            <a:spLocks noGrp="1"/>
          </p:cNvSpPr>
          <p:nvPr>
            <p:ph type="dt" sz="half" idx="10"/>
          </p:nvPr>
        </p:nvSpPr>
        <p:spPr/>
        <p:txBody>
          <a:bodyPr/>
          <a:p>
            <a:pPr defTabSz="1371600"/>
            <a:fld id="{031397C5-F551-4DB1-85D5-5001C23C0E44}" type="datetimeFigureOut">
              <a:rPr lang="id-ID" smtClean="0">
                <a:solidFill>
                  <a:srgbClr val="465E9C"/>
                </a:solidFill>
              </a:rPr>
              <a:pPr defTabSz="1371600"/>
              <a:t>16/05/2023</a:t>
            </a:fld>
            <a:endParaRPr lang="id-ID">
              <a:solidFill>
                <a:srgbClr val="465E9C"/>
              </a:solidFill>
            </a:endParaRPr>
          </a:p>
        </p:txBody>
      </p:sp>
      <p:sp>
        <p:nvSpPr>
          <p:cNvPr id="1048958" name="Footer Placeholder 2"/>
          <p:cNvSpPr>
            <a:spLocks noGrp="1"/>
          </p:cNvSpPr>
          <p:nvPr>
            <p:ph type="ftr" sz="quarter" idx="11"/>
          </p:nvPr>
        </p:nvSpPr>
        <p:spPr/>
        <p:txBody>
          <a:bodyPr/>
          <a:p>
            <a:pPr defTabSz="1371600"/>
            <a:endParaRPr lang="id-ID">
              <a:solidFill>
                <a:srgbClr val="465E9C"/>
              </a:solidFill>
            </a:endParaRPr>
          </a:p>
        </p:txBody>
      </p:sp>
      <p:sp>
        <p:nvSpPr>
          <p:cNvPr id="1048959" name="Slide Number Placeholder 3"/>
          <p:cNvSpPr>
            <a:spLocks noGrp="1"/>
          </p:cNvSpPr>
          <p:nvPr>
            <p:ph type="sldNum" sz="quarter" idx="12"/>
          </p:nvPr>
        </p:nvSpPr>
        <p:spPr/>
        <p:txBody>
          <a:bodyPr/>
          <a:p>
            <a:pPr defTabSz="1371600"/>
            <a:fld id="{0F101028-6C2F-4BBA-9CDB-C38F438F8EB1}" type="slidenum">
              <a:rPr lang="id-ID" smtClean="0">
                <a:solidFill>
                  <a:srgbClr val="465E9C"/>
                </a:solidFill>
              </a:rPr>
              <a:pPr defTabSz="1371600"/>
              <a:t>‹#›</a:t>
            </a:fld>
            <a:endParaRPr lang="id-ID">
              <a:solidFill>
                <a:srgbClr val="465E9C"/>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 Id="rId11" Type="http://schemas.openxmlformats.org/officeDocument/2006/relationships/slideLayout" Target="../slideLayouts/slideLayout23.xml"/><Relationship Id="rId12" Type="http://schemas.openxmlformats.org/officeDocument/2006/relationships/slideLayout" Target="../slideLayouts/slideLayout24.xml"/><Relationship Id="rId13" Type="http://schemas.openxmlformats.org/officeDocument/2006/relationships/slideLayout" Target="../slideLayouts/slideLayout25.xml"/><Relationship Id="rId14" Type="http://schemas.openxmlformats.org/officeDocument/2006/relationships/slideLayout" Target="../slideLayouts/slideLayout26.xml"/><Relationship Id="rId15" Type="http://schemas.openxmlformats.org/officeDocument/2006/relationships/slideLayout" Target="../slideLayouts/slideLayout27.xml"/><Relationship Id="rId16" Type="http://schemas.openxmlformats.org/officeDocument/2006/relationships/slideLayout" Target="../slideLayouts/slideLayout28.xml"/><Relationship Id="rId17" Type="http://schemas.openxmlformats.org/officeDocument/2006/relationships/slideLayout" Target="../slideLayouts/slideLayout29.xml"/><Relationship Id="rId18" Type="http://schemas.openxmlformats.org/officeDocument/2006/relationships/slideLayout" Target="../slideLayouts/slideLayout30.xml"/><Relationship Id="rId19" Type="http://schemas.openxmlformats.org/officeDocument/2006/relationships/slideLayout" Target="../slideLayouts/slideLayout31.xml"/><Relationship Id="rId20" Type="http://schemas.openxmlformats.org/officeDocument/2006/relationships/slideLayout" Target="../slideLayouts/slideLayout32.xml"/><Relationship Id="rId21" Type="http://schemas.openxmlformats.org/officeDocument/2006/relationships/slideLayout" Target="../slideLayouts/slideLayout33.xml"/><Relationship Id="rId22" Type="http://schemas.openxmlformats.org/officeDocument/2006/relationships/slideLayout" Target="../slideLayouts/slideLayout34.xml"/><Relationship Id="rId23" Type="http://schemas.openxmlformats.org/officeDocument/2006/relationships/slideLayout" Target="../slideLayouts/slideLayout35.xml"/><Relationship Id="rId2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 Id="rId11" Type="http://schemas.openxmlformats.org/officeDocument/2006/relationships/slideLayout" Target="../slideLayouts/slideLayout46.xml"/><Relationship Id="rId1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slideLayout" Target="../slideLayouts/slideLayout48.xml"/><Relationship Id="rId3" Type="http://schemas.openxmlformats.org/officeDocument/2006/relationships/slideLayout" Target="../slideLayouts/slideLayout49.xml"/><Relationship Id="rId4" Type="http://schemas.openxmlformats.org/officeDocument/2006/relationships/slideLayout" Target="../slideLayouts/slideLayout50.xml"/><Relationship Id="rId5" Type="http://schemas.openxmlformats.org/officeDocument/2006/relationships/slideLayout" Target="../slideLayouts/slideLayout51.xml"/><Relationship Id="rId6" Type="http://schemas.openxmlformats.org/officeDocument/2006/relationships/slideLayout" Target="../slideLayouts/slideLayout52.xml"/><Relationship Id="rId7" Type="http://schemas.openxmlformats.org/officeDocument/2006/relationships/slideLayout" Target="../slideLayouts/slideLayout53.xml"/><Relationship Id="rId8" Type="http://schemas.openxmlformats.org/officeDocument/2006/relationships/slideLayout" Target="../slideLayouts/slideLayout54.xml"/><Relationship Id="rId9" Type="http://schemas.openxmlformats.org/officeDocument/2006/relationships/slideLayout" Target="../slideLayouts/slideLayout55.xml"/><Relationship Id="rId10" Type="http://schemas.openxmlformats.org/officeDocument/2006/relationships/slideLayout" Target="../slideLayouts/slideLayout56.xml"/><Relationship Id="rId11" Type="http://schemas.openxmlformats.org/officeDocument/2006/relationships/slideLayout" Target="../slideLayouts/slideLayout57.xml"/><Relationship Id="rId12" Type="http://schemas.openxmlformats.org/officeDocument/2006/relationships/slideLayout" Target="../slideLayouts/slideLayout58.xml"/><Relationship Id="rId13" Type="http://schemas.openxmlformats.org/officeDocument/2006/relationships/slideLayout" Target="../slideLayouts/slideLayout59.xml"/><Relationship Id="rId14" Type="http://schemas.openxmlformats.org/officeDocument/2006/relationships/slideLayout" Target="../slideLayouts/slideLayout60.xml"/><Relationship Id="rId15" Type="http://schemas.openxmlformats.org/officeDocument/2006/relationships/slideLayout" Target="../slideLayouts/slideLayout61.xml"/><Relationship Id="rId16" Type="http://schemas.openxmlformats.org/officeDocument/2006/relationships/slideLayout" Target="../slideLayouts/slideLayout62.xml"/><Relationship Id="rId17"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50" name=""/>
        <p:cNvGrpSpPr/>
        <p:nvPr/>
      </p:nvGrpSpPr>
      <p:grpSpPr>
        <a:xfrm>
          <a:off x="0" y="0"/>
          <a:ext cx="0" cy="0"/>
          <a:chOff x="0" y="0"/>
          <a:chExt cx="0" cy="0"/>
        </a:xfrm>
      </p:grpSpPr>
      <p:sp>
        <p:nvSpPr>
          <p:cNvPr id="1048596" name="Title Placeholder 1"/>
          <p:cNvSpPr>
            <a:spLocks noGrp="1"/>
          </p:cNvSpPr>
          <p:nvPr>
            <p:ph type="title"/>
          </p:nvPr>
        </p:nvSpPr>
        <p:spPr>
          <a:xfrm>
            <a:off x="457200" y="274638"/>
            <a:ext cx="8229600" cy="1143000"/>
          </a:xfrm>
          <a:prstGeom prst="rect"/>
        </p:spPr>
        <p:txBody>
          <a:bodyPr anchor="ctr" bIns="45720" lIns="91440" rIns="91440" rtlCol="0" tIns="45720" vert="horz">
            <a:normAutofit/>
          </a:bodyPr>
          <a:p>
            <a:r>
              <a:rPr lang="en-US"/>
              <a:t>Click to edit Master title style</a:t>
            </a:r>
          </a:p>
        </p:txBody>
      </p:sp>
      <p:sp>
        <p:nvSpPr>
          <p:cNvPr id="1048597" name="Text Placeholder 2"/>
          <p:cNvSpPr>
            <a:spLocks noGrp="1"/>
          </p:cNvSpPr>
          <p:nvPr>
            <p:ph type="body" idx="1"/>
          </p:nvPr>
        </p:nvSpPr>
        <p:spPr>
          <a:xfrm>
            <a:off x="457200" y="1600200"/>
            <a:ext cx="8229600" cy="4525963"/>
          </a:xfrm>
          <a:prstGeom prst="rect"/>
        </p:spPr>
        <p:txBody>
          <a:bodyPr bIns="45720" lIns="91440" rIns="91440" rtlCol="0" tIns="45720" vert="horz">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98" name="Date Placeholder 3"/>
          <p:cNvSpPr>
            <a:spLocks noGrp="1"/>
          </p:cNvSpPr>
          <p:nvPr>
            <p:ph type="dt" sz="half" idx="2"/>
          </p:nvPr>
        </p:nvSpPr>
        <p:spPr>
          <a:xfrm>
            <a:off x="457200" y="6356350"/>
            <a:ext cx="2133600" cy="365125"/>
          </a:xfrm>
          <a:prstGeom prst="rect"/>
        </p:spPr>
        <p:txBody>
          <a:bodyPr anchor="ctr" bIns="45720" lIns="91440" rIns="91440" rtlCol="0" tIns="45720" vert="horz"/>
          <a:lstStyle>
            <a:lvl1pPr algn="l">
              <a:defRPr sz="1200">
                <a:solidFill>
                  <a:schemeClr val="tx1">
                    <a:tint val="75000"/>
                  </a:schemeClr>
                </a:solidFill>
              </a:defRPr>
            </a:lvl1pPr>
          </a:lstStyle>
          <a:p>
            <a:fld id="{1D8BD707-D9CF-40AE-B4C6-C98DA3205C09}" type="datetimeFigureOut">
              <a:rPr lang="en-US" smtClean="0"/>
              <a:t>5/16/2023</a:t>
            </a:fld>
            <a:endParaRPr lang="en-US"/>
          </a:p>
        </p:txBody>
      </p:sp>
      <p:sp>
        <p:nvSpPr>
          <p:cNvPr id="1048599" name="Footer Placeholder 4"/>
          <p:cNvSpPr>
            <a:spLocks noGrp="1"/>
          </p:cNvSpPr>
          <p:nvPr>
            <p:ph type="ftr" sz="quarter" idx="3"/>
          </p:nvPr>
        </p:nvSpPr>
        <p:spPr>
          <a:xfrm>
            <a:off x="3124200" y="6356350"/>
            <a:ext cx="2895600" cy="365125"/>
          </a:xfrm>
          <a:prstGeom prst="rect"/>
        </p:spPr>
        <p:txBody>
          <a:bodyPr anchor="ctr" bIns="45720" lIns="91440" rIns="91440" rtlCol="0" tIns="45720" vert="horz"/>
          <a:lstStyle>
            <a:lvl1pPr algn="ctr">
              <a:defRPr sz="1200">
                <a:solidFill>
                  <a:schemeClr val="tx1">
                    <a:tint val="75000"/>
                  </a:schemeClr>
                </a:solidFill>
              </a:defRPr>
            </a:lvl1pPr>
          </a:lstStyle>
          <a:p>
            <a:endParaRPr lang="en-US"/>
          </a:p>
        </p:txBody>
      </p:sp>
      <p:sp>
        <p:nvSpPr>
          <p:cNvPr id="1048600" name="Slide Number Placeholder 5"/>
          <p:cNvSpPr>
            <a:spLocks noGrp="1"/>
          </p:cNvSpPr>
          <p:nvPr>
            <p:ph type="sldNum" sz="quarter" idx="4"/>
          </p:nvPr>
        </p:nvSpPr>
        <p:spPr>
          <a:xfrm>
            <a:off x="6553200" y="6356350"/>
            <a:ext cx="2133600" cy="365125"/>
          </a:xfrm>
          <a:prstGeom prst="rect"/>
        </p:spPr>
        <p:txBody>
          <a:bodyPr anchor="ctr" bIns="45720" lIns="91440" rIns="91440" rtlCol="0" tIns="45720" vert="horz"/>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ctr" defTabSz="914400" eaLnBrk="1" hangingPunct="1" latinLnBrk="0" rtl="0">
        <a:spcBef>
          <a:spcPct val="0"/>
        </a:spcBef>
        <a:buNone/>
        <a:defRPr sz="4400" kern="1200">
          <a:solidFill>
            <a:schemeClr val="tx1"/>
          </a:solidFill>
          <a:latin typeface="+mj-lt"/>
          <a:ea typeface="+mj-ea"/>
          <a:cs typeface="+mj-cs"/>
        </a:defRPr>
      </a:lvl1pPr>
    </p:titleStyle>
    <p:bodyStyle>
      <a:lvl1pPr algn="l" defTabSz="914400" eaLnBrk="1" hangingPunct="1" indent="-342900" latinLnBrk="0" marL="342900" rtl="0">
        <a:spcBef>
          <a:spcPct val="20000"/>
        </a:spcBef>
        <a:buFont typeface="Arial" pitchFamily="34" charset="0"/>
        <a:buChar char="•"/>
        <a:defRPr sz="3200" kern="1200">
          <a:solidFill>
            <a:schemeClr val="tx1"/>
          </a:solidFill>
          <a:latin typeface="+mn-lt"/>
          <a:ea typeface="+mn-ea"/>
          <a:cs typeface="+mn-cs"/>
        </a:defRPr>
      </a:lvl1pPr>
      <a:lvl2pPr algn="l" defTabSz="914400" eaLnBrk="1" hangingPunct="1" indent="-285750" latinLnBrk="0" marL="742950" rtl="0">
        <a:spcBef>
          <a:spcPct val="20000"/>
        </a:spcBef>
        <a:buFont typeface="Arial" pitchFamily="34" charset="0"/>
        <a:buChar char="–"/>
        <a:defRPr sz="2800" kern="1200">
          <a:solidFill>
            <a:schemeClr val="tx1"/>
          </a:solidFill>
          <a:latin typeface="+mn-lt"/>
          <a:ea typeface="+mn-ea"/>
          <a:cs typeface="+mn-cs"/>
        </a:defRPr>
      </a:lvl2pPr>
      <a:lvl3pPr algn="l" defTabSz="914400" eaLnBrk="1" hangingPunct="1" indent="-228600" latinLnBrk="0" marL="1143000" rtl="0">
        <a:spcBef>
          <a:spcPct val="20000"/>
        </a:spcBef>
        <a:buFont typeface="Arial" pitchFamily="34" charset="0"/>
        <a:buChar char="•"/>
        <a:defRPr sz="2400" kern="1200">
          <a:solidFill>
            <a:schemeClr val="tx1"/>
          </a:solidFill>
          <a:latin typeface="+mn-lt"/>
          <a:ea typeface="+mn-ea"/>
          <a:cs typeface="+mn-cs"/>
        </a:defRPr>
      </a:lvl3pPr>
      <a:lvl4pPr algn="l" defTabSz="914400" eaLnBrk="1" hangingPunct="1" indent="-228600" latinLnBrk="0" marL="1600200" rtl="0">
        <a:spcBef>
          <a:spcPct val="20000"/>
        </a:spcBef>
        <a:buFont typeface="Arial" pitchFamily="34" charset="0"/>
        <a:buChar char="–"/>
        <a:defRPr sz="2000" kern="1200">
          <a:solidFill>
            <a:schemeClr val="tx1"/>
          </a:solidFill>
          <a:latin typeface="+mn-lt"/>
          <a:ea typeface="+mn-ea"/>
          <a:cs typeface="+mn-cs"/>
        </a:defRPr>
      </a:lvl4pPr>
      <a:lvl5pPr algn="l" defTabSz="914400" eaLnBrk="1" hangingPunct="1" indent="-228600" latinLnBrk="0" marL="2057400" rtl="0">
        <a:spcBef>
          <a:spcPct val="20000"/>
        </a:spcBef>
        <a:buFont typeface="Arial" pitchFamily="34" charset="0"/>
        <a:buChar char="»"/>
        <a:defRPr sz="2000" kern="1200">
          <a:solidFill>
            <a:schemeClr val="tx1"/>
          </a:solidFill>
          <a:latin typeface="+mn-lt"/>
          <a:ea typeface="+mn-ea"/>
          <a:cs typeface="+mn-cs"/>
        </a:defRPr>
      </a:lvl5pPr>
      <a:lvl6pPr algn="l" defTabSz="914400" eaLnBrk="1" hangingPunct="1" indent="-228600" latinLnBrk="0" marL="2514600" rtl="0">
        <a:spcBef>
          <a:spcPct val="20000"/>
        </a:spcBef>
        <a:buFont typeface="Arial" pitchFamily="34" charset="0"/>
        <a:buChar char="•"/>
        <a:defRPr sz="2000" kern="1200">
          <a:solidFill>
            <a:schemeClr val="tx1"/>
          </a:solidFill>
          <a:latin typeface="+mn-lt"/>
          <a:ea typeface="+mn-ea"/>
          <a:cs typeface="+mn-cs"/>
        </a:defRPr>
      </a:lvl6pPr>
      <a:lvl7pPr algn="l" defTabSz="914400" eaLnBrk="1" hangingPunct="1" indent="-228600" latinLnBrk="0" marL="2971800" rtl="0">
        <a:spcBef>
          <a:spcPct val="20000"/>
        </a:spcBef>
        <a:buFont typeface="Arial" pitchFamily="34" charset="0"/>
        <a:buChar char="•"/>
        <a:defRPr sz="2000" kern="1200">
          <a:solidFill>
            <a:schemeClr val="tx1"/>
          </a:solidFill>
          <a:latin typeface="+mn-lt"/>
          <a:ea typeface="+mn-ea"/>
          <a:cs typeface="+mn-cs"/>
        </a:defRPr>
      </a:lvl7pPr>
      <a:lvl8pPr algn="l" defTabSz="914400" eaLnBrk="1" hangingPunct="1" indent="-228600" latinLnBrk="0" marL="3429000" rtl="0">
        <a:spcBef>
          <a:spcPct val="20000"/>
        </a:spcBef>
        <a:buFont typeface="Arial" pitchFamily="34" charset="0"/>
        <a:buChar char="•"/>
        <a:defRPr sz="2000" kern="1200">
          <a:solidFill>
            <a:schemeClr val="tx1"/>
          </a:solidFill>
          <a:latin typeface="+mn-lt"/>
          <a:ea typeface="+mn-ea"/>
          <a:cs typeface="+mn-cs"/>
        </a:defRPr>
      </a:lvl8pPr>
      <a:lvl9pPr algn="l" defTabSz="914400" eaLnBrk="1" hangingPunct="1" indent="-228600" latinLnBrk="0" marL="3886200" rtl="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01" name=""/>
        <p:cNvGrpSpPr/>
        <p:nvPr/>
      </p:nvGrpSpPr>
      <p:grpSpPr>
        <a:xfrm>
          <a:off x="0" y="0"/>
          <a:ext cx="0" cy="0"/>
          <a:chOff x="0" y="0"/>
          <a:chExt cx="0" cy="0"/>
        </a:xfrm>
      </p:grpSpPr>
    </p:spTree>
  </p:cSld>
  <p:clrMap accent1="accent1" accent2="accent2" accent3="accent3" accent4="accent4" accent5="accent5" accent6="accent6" bg1="lt1" bg2="lt2" tx1="dk1" tx2="dk2"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 id="2147483692" r:id="rId18"/>
    <p:sldLayoutId id="2147483693" r:id="rId19"/>
    <p:sldLayoutId id="2147483694" r:id="rId20"/>
    <p:sldLayoutId id="2147483695" r:id="rId21"/>
    <p:sldLayoutId id="2147483696" r:id="rId22"/>
    <p:sldLayoutId id="2147483697" r:id="rId23"/>
  </p:sldLayoutIdLst>
  <p:txStyles>
    <p:titleStyle>
      <a:lvl1pPr algn="ctr" defTabSz="1828800" eaLnBrk="1" hangingPunct="1" latinLnBrk="1" rtl="0">
        <a:spcBef>
          <a:spcPct val="0"/>
        </a:spcBef>
        <a:buNone/>
        <a:defRPr sz="8800" kern="1200">
          <a:solidFill>
            <a:schemeClr val="tx1"/>
          </a:solidFill>
          <a:latin typeface="+mj-lt"/>
          <a:ea typeface="+mj-ea"/>
          <a:cs typeface="+mj-cs"/>
        </a:defRPr>
      </a:lvl1pPr>
    </p:titleStyle>
    <p:bodyStyle>
      <a:lvl1pPr algn="l" defTabSz="1828800" eaLnBrk="1" hangingPunct="1" indent="-685800" latinLnBrk="1" marL="685800" rtl="0">
        <a:spcBef>
          <a:spcPct val="20000"/>
        </a:spcBef>
        <a:buFont typeface="Arial" pitchFamily="34" charset="0"/>
        <a:buChar char="•"/>
        <a:defRPr sz="6400" kern="1200">
          <a:solidFill>
            <a:schemeClr val="tx1"/>
          </a:solidFill>
          <a:latin typeface="+mn-lt"/>
          <a:ea typeface="+mn-ea"/>
          <a:cs typeface="+mn-cs"/>
        </a:defRPr>
      </a:lvl1pPr>
      <a:lvl2pPr algn="l" defTabSz="1828800" eaLnBrk="1" hangingPunct="1" indent="-571500" latinLnBrk="1" marL="1485900" rtl="0">
        <a:spcBef>
          <a:spcPct val="20000"/>
        </a:spcBef>
        <a:buFont typeface="Arial" pitchFamily="34" charset="0"/>
        <a:buChar char="–"/>
        <a:defRPr sz="5600" kern="1200">
          <a:solidFill>
            <a:schemeClr val="tx1"/>
          </a:solidFill>
          <a:latin typeface="+mn-lt"/>
          <a:ea typeface="+mn-ea"/>
          <a:cs typeface="+mn-cs"/>
        </a:defRPr>
      </a:lvl2pPr>
      <a:lvl3pPr algn="l" defTabSz="1828800" eaLnBrk="1" hangingPunct="1" indent="-457200" latinLnBrk="1" marL="2286000" rtl="0">
        <a:spcBef>
          <a:spcPct val="20000"/>
        </a:spcBef>
        <a:buFont typeface="Arial" pitchFamily="34" charset="0"/>
        <a:buChar char="•"/>
        <a:defRPr sz="4800" kern="1200">
          <a:solidFill>
            <a:schemeClr val="tx1"/>
          </a:solidFill>
          <a:latin typeface="+mn-lt"/>
          <a:ea typeface="+mn-ea"/>
          <a:cs typeface="+mn-cs"/>
        </a:defRPr>
      </a:lvl3pPr>
      <a:lvl4pPr algn="l" defTabSz="1828800" eaLnBrk="1" hangingPunct="1" indent="-457200" latinLnBrk="1" marL="3200400" rtl="0">
        <a:spcBef>
          <a:spcPct val="20000"/>
        </a:spcBef>
        <a:buFont typeface="Arial" pitchFamily="34" charset="0"/>
        <a:buChar char="–"/>
        <a:defRPr sz="4000" kern="1200">
          <a:solidFill>
            <a:schemeClr val="tx1"/>
          </a:solidFill>
          <a:latin typeface="+mn-lt"/>
          <a:ea typeface="+mn-ea"/>
          <a:cs typeface="+mn-cs"/>
        </a:defRPr>
      </a:lvl4pPr>
      <a:lvl5pPr algn="l" defTabSz="1828800" eaLnBrk="1" hangingPunct="1" indent="-457200" latinLnBrk="1" marL="4114800" rtl="0">
        <a:spcBef>
          <a:spcPct val="20000"/>
        </a:spcBef>
        <a:buFont typeface="Arial" pitchFamily="34" charset="0"/>
        <a:buChar char="»"/>
        <a:defRPr sz="4000" kern="1200">
          <a:solidFill>
            <a:schemeClr val="tx1"/>
          </a:solidFill>
          <a:latin typeface="+mn-lt"/>
          <a:ea typeface="+mn-ea"/>
          <a:cs typeface="+mn-cs"/>
        </a:defRPr>
      </a:lvl5pPr>
      <a:lvl6pPr algn="l" defTabSz="1828800" eaLnBrk="1" hangingPunct="1" indent="-457200" latinLnBrk="1" marL="5029200" rtl="0">
        <a:spcBef>
          <a:spcPct val="20000"/>
        </a:spcBef>
        <a:buFont typeface="Arial" pitchFamily="34" charset="0"/>
        <a:buChar char="•"/>
        <a:defRPr sz="4000" kern="1200">
          <a:solidFill>
            <a:schemeClr val="tx1"/>
          </a:solidFill>
          <a:latin typeface="+mn-lt"/>
          <a:ea typeface="+mn-ea"/>
          <a:cs typeface="+mn-cs"/>
        </a:defRPr>
      </a:lvl6pPr>
      <a:lvl7pPr algn="l" defTabSz="1828800" eaLnBrk="1" hangingPunct="1" indent="-457200" latinLnBrk="1" marL="5943600" rtl="0">
        <a:spcBef>
          <a:spcPct val="20000"/>
        </a:spcBef>
        <a:buFont typeface="Arial" pitchFamily="34" charset="0"/>
        <a:buChar char="•"/>
        <a:defRPr sz="4000" kern="1200">
          <a:solidFill>
            <a:schemeClr val="tx1"/>
          </a:solidFill>
          <a:latin typeface="+mn-lt"/>
          <a:ea typeface="+mn-ea"/>
          <a:cs typeface="+mn-cs"/>
        </a:defRPr>
      </a:lvl7pPr>
      <a:lvl8pPr algn="l" defTabSz="1828800" eaLnBrk="1" hangingPunct="1" indent="-457200" latinLnBrk="1" marL="6858000" rtl="0">
        <a:spcBef>
          <a:spcPct val="20000"/>
        </a:spcBef>
        <a:buFont typeface="Arial" pitchFamily="34" charset="0"/>
        <a:buChar char="•"/>
        <a:defRPr sz="4000" kern="1200">
          <a:solidFill>
            <a:schemeClr val="tx1"/>
          </a:solidFill>
          <a:latin typeface="+mn-lt"/>
          <a:ea typeface="+mn-ea"/>
          <a:cs typeface="+mn-cs"/>
        </a:defRPr>
      </a:lvl8pPr>
      <a:lvl9pPr algn="l" defTabSz="1828800" eaLnBrk="1" hangingPunct="1" indent="-457200" latinLnBrk="1" marL="7772400" rtl="0">
        <a:spcBef>
          <a:spcPct val="20000"/>
        </a:spcBef>
        <a:buFont typeface="Arial" pitchFamily="34" charset="0"/>
        <a:buChar char="•"/>
        <a:defRPr sz="4000" kern="1200">
          <a:solidFill>
            <a:schemeClr val="tx1"/>
          </a:solidFill>
          <a:latin typeface="+mn-lt"/>
          <a:ea typeface="+mn-ea"/>
          <a:cs typeface="+mn-cs"/>
        </a:defRPr>
      </a:lvl9pPr>
    </p:bodyStyle>
    <p:otherStyle>
      <a:defPPr>
        <a:defRPr lang="ko-KR"/>
      </a:defPPr>
      <a:lvl1pPr algn="l" defTabSz="1828800" eaLnBrk="1" hangingPunct="1" latinLnBrk="1" marL="0" rtl="0">
        <a:defRPr sz="3600" kern="1200">
          <a:solidFill>
            <a:schemeClr val="tx1"/>
          </a:solidFill>
          <a:latin typeface="+mn-lt"/>
          <a:ea typeface="+mn-ea"/>
          <a:cs typeface="+mn-cs"/>
        </a:defRPr>
      </a:lvl1pPr>
      <a:lvl2pPr algn="l" defTabSz="1828800" eaLnBrk="1" hangingPunct="1" latinLnBrk="1" marL="914400" rtl="0">
        <a:defRPr sz="3600" kern="1200">
          <a:solidFill>
            <a:schemeClr val="tx1"/>
          </a:solidFill>
          <a:latin typeface="+mn-lt"/>
          <a:ea typeface="+mn-ea"/>
          <a:cs typeface="+mn-cs"/>
        </a:defRPr>
      </a:lvl2pPr>
      <a:lvl3pPr algn="l" defTabSz="1828800" eaLnBrk="1" hangingPunct="1" latinLnBrk="1" marL="1828800" rtl="0">
        <a:defRPr sz="3600" kern="1200">
          <a:solidFill>
            <a:schemeClr val="tx1"/>
          </a:solidFill>
          <a:latin typeface="+mn-lt"/>
          <a:ea typeface="+mn-ea"/>
          <a:cs typeface="+mn-cs"/>
        </a:defRPr>
      </a:lvl3pPr>
      <a:lvl4pPr algn="l" defTabSz="1828800" eaLnBrk="1" hangingPunct="1" latinLnBrk="1" marL="2743200" rtl="0">
        <a:defRPr sz="3600" kern="1200">
          <a:solidFill>
            <a:schemeClr val="tx1"/>
          </a:solidFill>
          <a:latin typeface="+mn-lt"/>
          <a:ea typeface="+mn-ea"/>
          <a:cs typeface="+mn-cs"/>
        </a:defRPr>
      </a:lvl4pPr>
      <a:lvl5pPr algn="l" defTabSz="1828800" eaLnBrk="1" hangingPunct="1" latinLnBrk="1" marL="3657600" rtl="0">
        <a:defRPr sz="3600" kern="1200">
          <a:solidFill>
            <a:schemeClr val="tx1"/>
          </a:solidFill>
          <a:latin typeface="+mn-lt"/>
          <a:ea typeface="+mn-ea"/>
          <a:cs typeface="+mn-cs"/>
        </a:defRPr>
      </a:lvl5pPr>
      <a:lvl6pPr algn="l" defTabSz="1828800" eaLnBrk="1" hangingPunct="1" latinLnBrk="1" marL="4572000" rtl="0">
        <a:defRPr sz="3600" kern="1200">
          <a:solidFill>
            <a:schemeClr val="tx1"/>
          </a:solidFill>
          <a:latin typeface="+mn-lt"/>
          <a:ea typeface="+mn-ea"/>
          <a:cs typeface="+mn-cs"/>
        </a:defRPr>
      </a:lvl6pPr>
      <a:lvl7pPr algn="l" defTabSz="1828800" eaLnBrk="1" hangingPunct="1" latinLnBrk="1" marL="5486400" rtl="0">
        <a:defRPr sz="3600" kern="1200">
          <a:solidFill>
            <a:schemeClr val="tx1"/>
          </a:solidFill>
          <a:latin typeface="+mn-lt"/>
          <a:ea typeface="+mn-ea"/>
          <a:cs typeface="+mn-cs"/>
        </a:defRPr>
      </a:lvl7pPr>
      <a:lvl8pPr algn="l" defTabSz="1828800" eaLnBrk="1" hangingPunct="1" latinLnBrk="1" marL="6400800" rtl="0">
        <a:defRPr sz="3600" kern="1200">
          <a:solidFill>
            <a:schemeClr val="tx1"/>
          </a:solidFill>
          <a:latin typeface="+mn-lt"/>
          <a:ea typeface="+mn-ea"/>
          <a:cs typeface="+mn-cs"/>
        </a:defRPr>
      </a:lvl8pPr>
      <a:lvl9pPr algn="l" defTabSz="1828800" eaLnBrk="1" hangingPunct="1" latinLnBrk="1" marL="7315200" rtl="0">
        <a:defRPr sz="3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5" name=""/>
        <p:cNvGrpSpPr/>
        <p:nvPr/>
      </p:nvGrpSpPr>
      <p:grpSpPr>
        <a:xfrm>
          <a:off x="0" y="0"/>
          <a:ext cx="0" cy="0"/>
          <a:chOff x="0" y="0"/>
          <a:chExt cx="0" cy="0"/>
        </a:xfrm>
      </p:grpSpPr>
      <p:sp>
        <p:nvSpPr>
          <p:cNvPr id="1048576" name="Title Placeholder 1"/>
          <p:cNvSpPr>
            <a:spLocks noGrp="1"/>
          </p:cNvSpPr>
          <p:nvPr>
            <p:ph type="title"/>
          </p:nvPr>
        </p:nvSpPr>
        <p:spPr>
          <a:xfrm>
            <a:off x="1257300" y="547688"/>
            <a:ext cx="15773400" cy="1988344"/>
          </a:xfrm>
          <a:prstGeom prst="rect"/>
        </p:spPr>
        <p:txBody>
          <a:bodyPr anchor="ctr" bIns="91440" lIns="109728" rIns="109728" tIns="109728"/>
          <a:p>
            <a:r>
              <a:rPr lang="en-US"/>
              <a:t>Click to edit Master title style</a:t>
            </a:r>
            <a:endParaRPr dirty="0" lang="en-US"/>
          </a:p>
        </p:txBody>
      </p:sp>
      <p:sp>
        <p:nvSpPr>
          <p:cNvPr id="1048577" name="Text Placeholder 2"/>
          <p:cNvSpPr>
            <a:spLocks noGrp="1"/>
          </p:cNvSpPr>
          <p:nvPr>
            <p:ph type="body" idx="1"/>
          </p:nvPr>
        </p:nvSpPr>
        <p:spPr>
          <a:xfrm>
            <a:off x="1257300" y="2738438"/>
            <a:ext cx="15773400" cy="6527008"/>
          </a:xfrm>
          <a:prstGeom prst="rect"/>
        </p:spPr>
        <p:txBody>
          <a:bodyPr bIns="91440" lIns="109728" rIns="109728" tIns="109728"/>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578" name="Date Placeholder 3"/>
          <p:cNvSpPr>
            <a:spLocks noGrp="1"/>
          </p:cNvSpPr>
          <p:nvPr>
            <p:ph type="dt" sz="half" idx="2"/>
          </p:nvPr>
        </p:nvSpPr>
        <p:spPr>
          <a:xfrm>
            <a:off x="1257300" y="9534526"/>
            <a:ext cx="4114800" cy="547688"/>
          </a:xfrm>
          <a:prstGeom prst="rect"/>
        </p:spPr>
        <p:txBody>
          <a:bodyPr anchor="ctr" bIns="91440" lIns="109728" rIns="109728" tIns="109728"/>
          <a:lstStyle>
            <a:lvl1pPr algn="l">
              <a:defRPr sz="1800" spc="106">
                <a:solidFill>
                  <a:schemeClr val="tx1">
                    <a:tint val="75000"/>
                  </a:schemeClr>
                </a:solidFill>
              </a:defRPr>
            </a:lvl1pPr>
          </a:lstStyle>
          <a:p>
            <a:fld id="{02AC24A9-CCB6-4F8D-B8DB-C2F3692CFA5A}" type="datetimeFigureOut">
              <a:rPr lang="en-US" smtClean="0"/>
              <a:t>5/16/2023</a:t>
            </a:fld>
            <a:endParaRPr lang="en-US"/>
          </a:p>
        </p:txBody>
      </p:sp>
      <p:sp>
        <p:nvSpPr>
          <p:cNvPr id="1048579" name="Footer Placeholder 4"/>
          <p:cNvSpPr>
            <a:spLocks noGrp="1"/>
          </p:cNvSpPr>
          <p:nvPr>
            <p:ph type="ftr" sz="quarter" idx="3"/>
          </p:nvPr>
        </p:nvSpPr>
        <p:spPr>
          <a:xfrm>
            <a:off x="6057900" y="9534526"/>
            <a:ext cx="6172200" cy="547688"/>
          </a:xfrm>
          <a:prstGeom prst="rect"/>
        </p:spPr>
        <p:txBody>
          <a:bodyPr anchor="ctr" bIns="91440" lIns="109728" rIns="109728" tIns="109728"/>
          <a:lstStyle>
            <a:lvl1pPr algn="ctr">
              <a:defRPr sz="1800" spc="106">
                <a:solidFill>
                  <a:schemeClr val="tx1">
                    <a:tint val="75000"/>
                  </a:schemeClr>
                </a:solidFill>
              </a:defRPr>
            </a:lvl1pPr>
          </a:lstStyle>
          <a:p>
            <a:endParaRPr lang="en-US"/>
          </a:p>
        </p:txBody>
      </p:sp>
      <p:sp>
        <p:nvSpPr>
          <p:cNvPr id="1048580" name="Slide Number Placeholder 5"/>
          <p:cNvSpPr>
            <a:spLocks noGrp="1"/>
          </p:cNvSpPr>
          <p:nvPr>
            <p:ph type="sldNum" sz="quarter" idx="4"/>
          </p:nvPr>
        </p:nvSpPr>
        <p:spPr>
          <a:xfrm>
            <a:off x="12915900" y="9534526"/>
            <a:ext cx="4114800" cy="547688"/>
          </a:xfrm>
          <a:prstGeom prst="rect"/>
        </p:spPr>
        <p:txBody>
          <a:bodyPr anchor="ctr" bIns="91440" lIns="109728" rIns="109728" tIns="109728"/>
          <a:lstStyle>
            <a:lvl1pPr algn="r">
              <a:defRPr sz="1800" spc="106">
                <a:solidFill>
                  <a:schemeClr val="tx1">
                    <a:tint val="75000"/>
                  </a:schemeClr>
                </a:solidFill>
              </a:defRPr>
            </a:lvl1pPr>
          </a:lstStyle>
          <a:p>
            <a:fld id="{B2DC25EE-239B-4C5F-AAD1-255A7D5F1EE2}"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l" defTabSz="1371600" eaLnBrk="1" hangingPunct="1" latinLnBrk="0" rtl="0">
        <a:lnSpc>
          <a:spcPct val="90000"/>
        </a:lnSpc>
        <a:spcBef>
          <a:spcPct val="0"/>
        </a:spcBef>
        <a:buNone/>
        <a:defRPr b="1" sz="6600" kern="1200" spc="226">
          <a:solidFill>
            <a:schemeClr val="tx1"/>
          </a:solidFill>
          <a:latin typeface="+mj-lt"/>
          <a:ea typeface="+mj-ea"/>
          <a:cs typeface="+mj-cs"/>
        </a:defRPr>
      </a:lvl1pPr>
    </p:titleStyle>
    <p:bodyStyle>
      <a:lvl1pPr algn="l" defTabSz="1371600" eaLnBrk="1" hangingPunct="1" indent="-342900" latinLnBrk="0" marL="342900" rtl="0">
        <a:lnSpc>
          <a:spcPct val="110000"/>
        </a:lnSpc>
        <a:spcBef>
          <a:spcPts val="1500"/>
        </a:spcBef>
        <a:buFont typeface="Arial" panose="020B0604020202020204" pitchFamily="34" charset="0"/>
        <a:buChar char="•"/>
        <a:defRPr sz="4200" kern="1200" spc="166">
          <a:solidFill>
            <a:schemeClr val="tx1"/>
          </a:solidFill>
          <a:latin typeface="+mn-lt"/>
          <a:ea typeface="+mn-ea"/>
          <a:cs typeface="+mn-cs"/>
        </a:defRPr>
      </a:lvl1pPr>
      <a:lvl2pPr algn="l" defTabSz="1371600" eaLnBrk="1" hangingPunct="1" indent="-342900" latinLnBrk="0" marL="1028700" rtl="0">
        <a:lnSpc>
          <a:spcPct val="110000"/>
        </a:lnSpc>
        <a:spcBef>
          <a:spcPts val="750"/>
        </a:spcBef>
        <a:buFont typeface="Arial" panose="020B0604020202020204" pitchFamily="34" charset="0"/>
        <a:buChar char="•"/>
        <a:defRPr sz="3600" kern="1200" spc="166">
          <a:solidFill>
            <a:schemeClr val="tx1"/>
          </a:solidFill>
          <a:latin typeface="+mn-lt"/>
          <a:ea typeface="+mn-ea"/>
          <a:cs typeface="+mn-cs"/>
        </a:defRPr>
      </a:lvl2pPr>
      <a:lvl3pPr algn="l" defTabSz="1371600" eaLnBrk="1" hangingPunct="1" indent="-342900" latinLnBrk="0" marL="1714500" rtl="0">
        <a:lnSpc>
          <a:spcPct val="110000"/>
        </a:lnSpc>
        <a:spcBef>
          <a:spcPts val="750"/>
        </a:spcBef>
        <a:buFont typeface="Arial" panose="020B0604020202020204" pitchFamily="34" charset="0"/>
        <a:buChar char="•"/>
        <a:defRPr sz="3000" kern="1200" spc="166">
          <a:solidFill>
            <a:schemeClr val="tx1"/>
          </a:solidFill>
          <a:latin typeface="+mn-lt"/>
          <a:ea typeface="+mn-ea"/>
          <a:cs typeface="+mn-cs"/>
        </a:defRPr>
      </a:lvl3pPr>
      <a:lvl4pPr algn="l" defTabSz="1371600" eaLnBrk="1" hangingPunct="1" indent="-342900" latinLnBrk="0" marL="2400300" rtl="0">
        <a:lnSpc>
          <a:spcPct val="110000"/>
        </a:lnSpc>
        <a:spcBef>
          <a:spcPts val="750"/>
        </a:spcBef>
        <a:buFont typeface="Arial" panose="020B0604020202020204" pitchFamily="34" charset="0"/>
        <a:buChar char="•"/>
        <a:defRPr sz="2700" kern="1200" spc="166">
          <a:solidFill>
            <a:schemeClr val="tx1"/>
          </a:solidFill>
          <a:latin typeface="+mn-lt"/>
          <a:ea typeface="+mn-ea"/>
          <a:cs typeface="+mn-cs"/>
        </a:defRPr>
      </a:lvl4pPr>
      <a:lvl5pPr algn="l" defTabSz="1371600" eaLnBrk="1" hangingPunct="1" indent="-342900" latinLnBrk="0" marL="3086100" rtl="0">
        <a:lnSpc>
          <a:spcPct val="110000"/>
        </a:lnSpc>
        <a:spcBef>
          <a:spcPts val="750"/>
        </a:spcBef>
        <a:buFont typeface="Arial" panose="020B0604020202020204" pitchFamily="34" charset="0"/>
        <a:buChar char="•"/>
        <a:defRPr sz="2700" kern="1200" spc="166">
          <a:solidFill>
            <a:schemeClr val="tx1"/>
          </a:solidFill>
          <a:latin typeface="+mn-lt"/>
          <a:ea typeface="+mn-ea"/>
          <a:cs typeface="+mn-cs"/>
        </a:defRPr>
      </a:lvl5pPr>
      <a:lvl6pPr algn="l" defTabSz="1371600" eaLnBrk="1" hangingPunct="1" indent="-342900" latinLnBrk="0" marL="3771900" rtl="0">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algn="l" defTabSz="1371600" eaLnBrk="1" hangingPunct="1" indent="-342900" latinLnBrk="0" marL="4457700" rtl="0">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algn="l" defTabSz="1371600" eaLnBrk="1" hangingPunct="1" indent="-342900" latinLnBrk="0" marL="5143500" rtl="0">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algn="l" defTabSz="1371600" eaLnBrk="1" hangingPunct="1" indent="-342900" latinLnBrk="0" marL="5829300" rtl="0">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algn="l" defTabSz="1371600" eaLnBrk="1" hangingPunct="1" latinLnBrk="0" marL="0" rtl="0">
        <a:defRPr sz="2700" kern="1200">
          <a:solidFill>
            <a:schemeClr val="tx1"/>
          </a:solidFill>
          <a:latin typeface="+mn-lt"/>
          <a:ea typeface="+mn-ea"/>
          <a:cs typeface="+mn-cs"/>
        </a:defRPr>
      </a:lvl1pPr>
      <a:lvl2pPr algn="l" defTabSz="1371600" eaLnBrk="1" hangingPunct="1" latinLnBrk="0" marL="685800" rtl="0">
        <a:defRPr sz="2700" kern="1200">
          <a:solidFill>
            <a:schemeClr val="tx1"/>
          </a:solidFill>
          <a:latin typeface="+mn-lt"/>
          <a:ea typeface="+mn-ea"/>
          <a:cs typeface="+mn-cs"/>
        </a:defRPr>
      </a:lvl2pPr>
      <a:lvl3pPr algn="l" defTabSz="1371600" eaLnBrk="1" hangingPunct="1" latinLnBrk="0" marL="1371600" rtl="0">
        <a:defRPr sz="2700" kern="1200">
          <a:solidFill>
            <a:schemeClr val="tx1"/>
          </a:solidFill>
          <a:latin typeface="+mn-lt"/>
          <a:ea typeface="+mn-ea"/>
          <a:cs typeface="+mn-cs"/>
        </a:defRPr>
      </a:lvl3pPr>
      <a:lvl4pPr algn="l" defTabSz="1371600" eaLnBrk="1" hangingPunct="1" latinLnBrk="0" marL="2057400" rtl="0">
        <a:defRPr sz="2700" kern="1200">
          <a:solidFill>
            <a:schemeClr val="tx1"/>
          </a:solidFill>
          <a:latin typeface="+mn-lt"/>
          <a:ea typeface="+mn-ea"/>
          <a:cs typeface="+mn-cs"/>
        </a:defRPr>
      </a:lvl4pPr>
      <a:lvl5pPr algn="l" defTabSz="1371600" eaLnBrk="1" hangingPunct="1" latinLnBrk="0" marL="2743200" rtl="0">
        <a:defRPr sz="2700" kern="1200">
          <a:solidFill>
            <a:schemeClr val="tx1"/>
          </a:solidFill>
          <a:latin typeface="+mn-lt"/>
          <a:ea typeface="+mn-ea"/>
          <a:cs typeface="+mn-cs"/>
        </a:defRPr>
      </a:lvl5pPr>
      <a:lvl6pPr algn="l" defTabSz="1371600" eaLnBrk="1" hangingPunct="1" latinLnBrk="0" marL="3429000" rtl="0">
        <a:defRPr sz="2700" kern="1200">
          <a:solidFill>
            <a:schemeClr val="tx1"/>
          </a:solidFill>
          <a:latin typeface="+mn-lt"/>
          <a:ea typeface="+mn-ea"/>
          <a:cs typeface="+mn-cs"/>
        </a:defRPr>
      </a:lvl6pPr>
      <a:lvl7pPr algn="l" defTabSz="1371600" eaLnBrk="1" hangingPunct="1" latinLnBrk="0" marL="4114800" rtl="0">
        <a:defRPr sz="2700" kern="1200">
          <a:solidFill>
            <a:schemeClr val="tx1"/>
          </a:solidFill>
          <a:latin typeface="+mn-lt"/>
          <a:ea typeface="+mn-ea"/>
          <a:cs typeface="+mn-cs"/>
        </a:defRPr>
      </a:lvl7pPr>
      <a:lvl8pPr algn="l" defTabSz="1371600" eaLnBrk="1" hangingPunct="1" latinLnBrk="0" marL="4800600" rtl="0">
        <a:defRPr sz="2700" kern="1200">
          <a:solidFill>
            <a:schemeClr val="tx1"/>
          </a:solidFill>
          <a:latin typeface="+mn-lt"/>
          <a:ea typeface="+mn-ea"/>
          <a:cs typeface="+mn-cs"/>
        </a:defRPr>
      </a:lvl8pPr>
      <a:lvl9pPr algn="l" defTabSz="1371600" eaLnBrk="1" hangingPunct="1" latinLnBrk="0" marL="5486400" rtl="0">
        <a:defRPr sz="27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67" name=""/>
        <p:cNvGrpSpPr/>
        <p:nvPr/>
      </p:nvGrpSpPr>
      <p:grpSpPr>
        <a:xfrm>
          <a:off x="0" y="0"/>
          <a:ext cx="0" cy="0"/>
          <a:chOff x="0" y="0"/>
          <a:chExt cx="0" cy="0"/>
        </a:xfrm>
      </p:grpSpPr>
    </p:spTree>
  </p:cSld>
  <p:clrMap accent1="accent1" accent2="accent2" accent3="accent3" accent4="accent4" accent5="accent5" accent6="accent6" bg1="lt1" bg2="lt2" tx1="dk1" tx2="dk2"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Lst>
  <p:txStyles>
    <p:titleStyle>
      <a:lvl1pPr algn="ctr" defTabSz="1828800" eaLnBrk="1" hangingPunct="1" latinLnBrk="1" rtl="0">
        <a:spcBef>
          <a:spcPct val="0"/>
        </a:spcBef>
        <a:buNone/>
        <a:defRPr sz="8800" kern="1200">
          <a:solidFill>
            <a:schemeClr val="tx1"/>
          </a:solidFill>
          <a:latin typeface="+mj-lt"/>
          <a:ea typeface="+mj-ea"/>
          <a:cs typeface="+mj-cs"/>
        </a:defRPr>
      </a:lvl1pPr>
    </p:titleStyle>
    <p:bodyStyle>
      <a:lvl1pPr algn="l" defTabSz="1828800" eaLnBrk="1" hangingPunct="1" indent="-685800" latinLnBrk="1" marL="685800" rtl="0">
        <a:spcBef>
          <a:spcPct val="20000"/>
        </a:spcBef>
        <a:buFont typeface="Arial" pitchFamily="34" charset="0"/>
        <a:buChar char="•"/>
        <a:defRPr sz="6400" kern="1200">
          <a:solidFill>
            <a:schemeClr val="tx1"/>
          </a:solidFill>
          <a:latin typeface="+mn-lt"/>
          <a:ea typeface="+mn-ea"/>
          <a:cs typeface="+mn-cs"/>
        </a:defRPr>
      </a:lvl1pPr>
      <a:lvl2pPr algn="l" defTabSz="1828800" eaLnBrk="1" hangingPunct="1" indent="-571500" latinLnBrk="1" marL="1485900" rtl="0">
        <a:spcBef>
          <a:spcPct val="20000"/>
        </a:spcBef>
        <a:buFont typeface="Arial" pitchFamily="34" charset="0"/>
        <a:buChar char="–"/>
        <a:defRPr sz="5600" kern="1200">
          <a:solidFill>
            <a:schemeClr val="tx1"/>
          </a:solidFill>
          <a:latin typeface="+mn-lt"/>
          <a:ea typeface="+mn-ea"/>
          <a:cs typeface="+mn-cs"/>
        </a:defRPr>
      </a:lvl2pPr>
      <a:lvl3pPr algn="l" defTabSz="1828800" eaLnBrk="1" hangingPunct="1" indent="-457200" latinLnBrk="1" marL="2286000" rtl="0">
        <a:spcBef>
          <a:spcPct val="20000"/>
        </a:spcBef>
        <a:buFont typeface="Arial" pitchFamily="34" charset="0"/>
        <a:buChar char="•"/>
        <a:defRPr sz="4800" kern="1200">
          <a:solidFill>
            <a:schemeClr val="tx1"/>
          </a:solidFill>
          <a:latin typeface="+mn-lt"/>
          <a:ea typeface="+mn-ea"/>
          <a:cs typeface="+mn-cs"/>
        </a:defRPr>
      </a:lvl3pPr>
      <a:lvl4pPr algn="l" defTabSz="1828800" eaLnBrk="1" hangingPunct="1" indent="-457200" latinLnBrk="1" marL="3200400" rtl="0">
        <a:spcBef>
          <a:spcPct val="20000"/>
        </a:spcBef>
        <a:buFont typeface="Arial" pitchFamily="34" charset="0"/>
        <a:buChar char="–"/>
        <a:defRPr sz="4000" kern="1200">
          <a:solidFill>
            <a:schemeClr val="tx1"/>
          </a:solidFill>
          <a:latin typeface="+mn-lt"/>
          <a:ea typeface="+mn-ea"/>
          <a:cs typeface="+mn-cs"/>
        </a:defRPr>
      </a:lvl4pPr>
      <a:lvl5pPr algn="l" defTabSz="1828800" eaLnBrk="1" hangingPunct="1" indent="-457200" latinLnBrk="1" marL="4114800" rtl="0">
        <a:spcBef>
          <a:spcPct val="20000"/>
        </a:spcBef>
        <a:buFont typeface="Arial" pitchFamily="34" charset="0"/>
        <a:buChar char="»"/>
        <a:defRPr sz="4000" kern="1200">
          <a:solidFill>
            <a:schemeClr val="tx1"/>
          </a:solidFill>
          <a:latin typeface="+mn-lt"/>
          <a:ea typeface="+mn-ea"/>
          <a:cs typeface="+mn-cs"/>
        </a:defRPr>
      </a:lvl5pPr>
      <a:lvl6pPr algn="l" defTabSz="1828800" eaLnBrk="1" hangingPunct="1" indent="-457200" latinLnBrk="1" marL="5029200" rtl="0">
        <a:spcBef>
          <a:spcPct val="20000"/>
        </a:spcBef>
        <a:buFont typeface="Arial" pitchFamily="34" charset="0"/>
        <a:buChar char="•"/>
        <a:defRPr sz="4000" kern="1200">
          <a:solidFill>
            <a:schemeClr val="tx1"/>
          </a:solidFill>
          <a:latin typeface="+mn-lt"/>
          <a:ea typeface="+mn-ea"/>
          <a:cs typeface="+mn-cs"/>
        </a:defRPr>
      </a:lvl6pPr>
      <a:lvl7pPr algn="l" defTabSz="1828800" eaLnBrk="1" hangingPunct="1" indent="-457200" latinLnBrk="1" marL="5943600" rtl="0">
        <a:spcBef>
          <a:spcPct val="20000"/>
        </a:spcBef>
        <a:buFont typeface="Arial" pitchFamily="34" charset="0"/>
        <a:buChar char="•"/>
        <a:defRPr sz="4000" kern="1200">
          <a:solidFill>
            <a:schemeClr val="tx1"/>
          </a:solidFill>
          <a:latin typeface="+mn-lt"/>
          <a:ea typeface="+mn-ea"/>
          <a:cs typeface="+mn-cs"/>
        </a:defRPr>
      </a:lvl7pPr>
      <a:lvl8pPr algn="l" defTabSz="1828800" eaLnBrk="1" hangingPunct="1" indent="-457200" latinLnBrk="1" marL="6858000" rtl="0">
        <a:spcBef>
          <a:spcPct val="20000"/>
        </a:spcBef>
        <a:buFont typeface="Arial" pitchFamily="34" charset="0"/>
        <a:buChar char="•"/>
        <a:defRPr sz="4000" kern="1200">
          <a:solidFill>
            <a:schemeClr val="tx1"/>
          </a:solidFill>
          <a:latin typeface="+mn-lt"/>
          <a:ea typeface="+mn-ea"/>
          <a:cs typeface="+mn-cs"/>
        </a:defRPr>
      </a:lvl8pPr>
      <a:lvl9pPr algn="l" defTabSz="1828800" eaLnBrk="1" hangingPunct="1" indent="-457200" latinLnBrk="1" marL="7772400" rtl="0">
        <a:spcBef>
          <a:spcPct val="20000"/>
        </a:spcBef>
        <a:buFont typeface="Arial" pitchFamily="34" charset="0"/>
        <a:buChar char="•"/>
        <a:defRPr sz="4000" kern="1200">
          <a:solidFill>
            <a:schemeClr val="tx1"/>
          </a:solidFill>
          <a:latin typeface="+mn-lt"/>
          <a:ea typeface="+mn-ea"/>
          <a:cs typeface="+mn-cs"/>
        </a:defRPr>
      </a:lvl9pPr>
    </p:bodyStyle>
    <p:otherStyle>
      <a:defPPr>
        <a:defRPr lang="ko-KR"/>
      </a:defPPr>
      <a:lvl1pPr algn="l" defTabSz="1828800" eaLnBrk="1" hangingPunct="1" latinLnBrk="1" marL="0" rtl="0">
        <a:defRPr sz="3600" kern="1200">
          <a:solidFill>
            <a:schemeClr val="tx1"/>
          </a:solidFill>
          <a:latin typeface="+mn-lt"/>
          <a:ea typeface="+mn-ea"/>
          <a:cs typeface="+mn-cs"/>
        </a:defRPr>
      </a:lvl1pPr>
      <a:lvl2pPr algn="l" defTabSz="1828800" eaLnBrk="1" hangingPunct="1" latinLnBrk="1" marL="914400" rtl="0">
        <a:defRPr sz="3600" kern="1200">
          <a:solidFill>
            <a:schemeClr val="tx1"/>
          </a:solidFill>
          <a:latin typeface="+mn-lt"/>
          <a:ea typeface="+mn-ea"/>
          <a:cs typeface="+mn-cs"/>
        </a:defRPr>
      </a:lvl2pPr>
      <a:lvl3pPr algn="l" defTabSz="1828800" eaLnBrk="1" hangingPunct="1" latinLnBrk="1" marL="1828800" rtl="0">
        <a:defRPr sz="3600" kern="1200">
          <a:solidFill>
            <a:schemeClr val="tx1"/>
          </a:solidFill>
          <a:latin typeface="+mn-lt"/>
          <a:ea typeface="+mn-ea"/>
          <a:cs typeface="+mn-cs"/>
        </a:defRPr>
      </a:lvl3pPr>
      <a:lvl4pPr algn="l" defTabSz="1828800" eaLnBrk="1" hangingPunct="1" latinLnBrk="1" marL="2743200" rtl="0">
        <a:defRPr sz="3600" kern="1200">
          <a:solidFill>
            <a:schemeClr val="tx1"/>
          </a:solidFill>
          <a:latin typeface="+mn-lt"/>
          <a:ea typeface="+mn-ea"/>
          <a:cs typeface="+mn-cs"/>
        </a:defRPr>
      </a:lvl4pPr>
      <a:lvl5pPr algn="l" defTabSz="1828800" eaLnBrk="1" hangingPunct="1" latinLnBrk="1" marL="3657600" rtl="0">
        <a:defRPr sz="3600" kern="1200">
          <a:solidFill>
            <a:schemeClr val="tx1"/>
          </a:solidFill>
          <a:latin typeface="+mn-lt"/>
          <a:ea typeface="+mn-ea"/>
          <a:cs typeface="+mn-cs"/>
        </a:defRPr>
      </a:lvl5pPr>
      <a:lvl6pPr algn="l" defTabSz="1828800" eaLnBrk="1" hangingPunct="1" latinLnBrk="1" marL="4572000" rtl="0">
        <a:defRPr sz="3600" kern="1200">
          <a:solidFill>
            <a:schemeClr val="tx1"/>
          </a:solidFill>
          <a:latin typeface="+mn-lt"/>
          <a:ea typeface="+mn-ea"/>
          <a:cs typeface="+mn-cs"/>
        </a:defRPr>
      </a:lvl6pPr>
      <a:lvl7pPr algn="l" defTabSz="1828800" eaLnBrk="1" hangingPunct="1" latinLnBrk="1" marL="5486400" rtl="0">
        <a:defRPr sz="3600" kern="1200">
          <a:solidFill>
            <a:schemeClr val="tx1"/>
          </a:solidFill>
          <a:latin typeface="+mn-lt"/>
          <a:ea typeface="+mn-ea"/>
          <a:cs typeface="+mn-cs"/>
        </a:defRPr>
      </a:lvl7pPr>
      <a:lvl8pPr algn="l" defTabSz="1828800" eaLnBrk="1" hangingPunct="1" latinLnBrk="1" marL="6400800" rtl="0">
        <a:defRPr sz="3600" kern="1200">
          <a:solidFill>
            <a:schemeClr val="tx1"/>
          </a:solidFill>
          <a:latin typeface="+mn-lt"/>
          <a:ea typeface="+mn-ea"/>
          <a:cs typeface="+mn-cs"/>
        </a:defRPr>
      </a:lvl8pPr>
      <a:lvl9pPr algn="l" defTabSz="1828800" eaLnBrk="1" hangingPunct="1" latinLnBrk="1" marL="7315200" rtl="0">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6.jpeg"/><Relationship Id="rId2" Type="http://schemas.openxmlformats.org/officeDocument/2006/relationships/image" Target="../media/image17.png"/><Relationship Id="rId3" Type="http://schemas.openxmlformats.org/officeDocument/2006/relationships/image" Target="../media/image18.jpeg"/><Relationship Id="rId4" Type="http://schemas.openxmlformats.org/officeDocument/2006/relationships/image" Target="../media/image19.png"/><Relationship Id="rId5" Type="http://schemas.openxmlformats.org/officeDocument/2006/relationships/slideLayout" Target="../slideLayouts/slideLayout36.xml"/></Relationships>
</file>

<file path=ppt/slides/_rels/slide2.xml.rels><?xml version="1.0" encoding="UTF-8" standalone="yes"?>
<Relationships xmlns="http://schemas.openxmlformats.org/package/2006/relationships"><Relationship Id="rId1" Type="http://schemas.openxmlformats.org/officeDocument/2006/relationships/image" Target="../media/image20.png"/><Relationship Id="rId2" Type="http://schemas.openxmlformats.org/officeDocument/2006/relationships/image" Target="../media/image21.jpeg"/><Relationship Id="rId3"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image" Target="../media/image20.png"/><Relationship Id="rId2" Type="http://schemas.openxmlformats.org/officeDocument/2006/relationships/image" Target="../media/image22.jpeg"/><Relationship Id="rId3"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image" Target="../media/image20.png"/><Relationship Id="rId2"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image" Target="../media/image20.png"/><Relationship Id="rId2" Type="http://schemas.openxmlformats.org/officeDocument/2006/relationships/image" Target="../media/image23.jpeg"/><Relationship Id="rId3" Type="http://schemas.openxmlformats.org/officeDocument/2006/relationships/image" Target="../media/image24.png"/><Relationship Id="rId4"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image" Target="../media/image25.png"/><Relationship Id="rId2" Type="http://schemas.openxmlformats.org/officeDocument/2006/relationships/image" Target="../media/image20.png"/><Relationship Id="rId3"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image" Target="../media/image26.png"/><Relationship Id="rId2" Type="http://schemas.openxmlformats.org/officeDocument/2006/relationships/image" Target="../media/image25.png"/><Relationship Id="rId3" Type="http://schemas.openxmlformats.org/officeDocument/2006/relationships/image" Target="../media/image27.png"/><Relationship Id="rId4" Type="http://schemas.openxmlformats.org/officeDocument/2006/relationships/image" Target="../media/image28.jpeg"/><Relationship Id="rId5" Type="http://schemas.openxmlformats.org/officeDocument/2006/relationships/image" Target="../media/image29.jpeg"/><Relationship Id="rId6" Type="http://schemas.openxmlformats.org/officeDocument/2006/relationships/image" Target="../media/image30.jpeg"/><Relationship Id="rId7" Type="http://schemas.openxmlformats.org/officeDocument/2006/relationships/image" Target="../media/image20.png"/><Relationship Id="rId8"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20.png"/><Relationship Id="rId3"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20.png"/><Relationship Id="rId3" Type="http://schemas.openxmlformats.org/officeDocument/2006/relationships/image" Target="../media/image32.jpeg"/><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image" Target="../media/image33.jpeg"/><Relationship Id="rId2"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5.png"/><Relationship Id="rId3"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6.png"/><Relationship Id="rId3" Type="http://schemas.openxmlformats.org/officeDocument/2006/relationships/image" Target="../media/image37.png"/><Relationship Id="rId4" Type="http://schemas.openxmlformats.org/officeDocument/2006/relationships/slideLayout" Target="../slideLayouts/slideLayout7.xml"/><Relationship Id="rId5" Type="http://schemas.openxmlformats.org/officeDocument/2006/relationships/notesSlide" Target="../notesSlides/notesSlide2.xml"/></Relationships>
</file>

<file path=ppt/slides/_rels/slide17.xml.rels><?xml version="1.0" encoding="UTF-8" standalone="yes"?>
<Relationships xmlns="http://schemas.openxmlformats.org/package/2006/relationships"><Relationship Id="rId1" Type="http://schemas.openxmlformats.org/officeDocument/2006/relationships/image" Target="../media/image38.jpeg"/><Relationship Id="rId2" Type="http://schemas.openxmlformats.org/officeDocument/2006/relationships/image" Target="../media/image31.png"/><Relationship Id="rId3" Type="http://schemas.openxmlformats.org/officeDocument/2006/relationships/image" Target="../media/image23.jpeg"/><Relationship Id="rId4"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image" Target="../media/image39.png"/><Relationship Id="rId2" Type="http://schemas.openxmlformats.org/officeDocument/2006/relationships/image" Target="../media/image40.jpeg"/><Relationship Id="rId3" Type="http://schemas.openxmlformats.org/officeDocument/2006/relationships/image" Target="../media/image41.jpeg"/><Relationship Id="rId4" Type="http://schemas.openxmlformats.org/officeDocument/2006/relationships/image" Target="../media/image42.jpeg"/><Relationship Id="rId5"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image" Target="../media/image43.png"/><Relationship Id="rId2"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image" Target="../media/image44.png"/><Relationship Id="rId2"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image" Target="../media/image45.png"/><Relationship Id="rId2"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image" Target="../media/image46.jpeg"/><Relationship Id="rId2" Type="http://schemas.openxmlformats.org/officeDocument/2006/relationships/image" Target="../media/image47.png"/><Relationship Id="rId3" Type="http://schemas.openxmlformats.org/officeDocument/2006/relationships/image" Target="../media/image48.png"/><Relationship Id="rId4"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image" Target="../media/image49.png"/><Relationship Id="rId2" Type="http://schemas.openxmlformats.org/officeDocument/2006/relationships/image" Target="../media/image50.png"/><Relationship Id="rId3"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image" Target="../media/image53.png"/><Relationship Id="rId2" Type="http://schemas.openxmlformats.org/officeDocument/2006/relationships/image" Target="../media/image54.png"/><Relationship Id="rId3"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image" Target="../media/image55.png"/><Relationship Id="rId2" Type="http://schemas.openxmlformats.org/officeDocument/2006/relationships/image" Target="../media/image26.png"/><Relationship Id="rId3"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p:bgPr>
    </p:bg>
    <p:spTree>
      <p:nvGrpSpPr>
        <p:cNvPr id="28" name=""/>
        <p:cNvGrpSpPr/>
        <p:nvPr/>
      </p:nvGrpSpPr>
      <p:grpSpPr>
        <a:xfrm>
          <a:off x="0" y="0"/>
          <a:ext cx="0" cy="0"/>
          <a:chOff x="0" y="0"/>
          <a:chExt cx="0" cy="0"/>
        </a:xfrm>
      </p:grpSpPr>
      <p:sp useBgFill="1">
        <p:nvSpPr>
          <p:cNvPr id="1048588" name="Rectangle 72"/>
          <p:cNvSpPr>
            <a:spLocks noChangeAspect="1" noMove="1" noResize="1" noRot="1" noGrp="1" noAdjustHandles="1" noEditPoints="1" noChangeArrowheads="1" noChangeShapeType="1" noTextEdit="1"/>
          </p:cNvSpPr>
          <p:nvPr/>
        </p:nvSpPr>
        <p:spPr>
          <a:xfrm>
            <a:off x="0" y="0"/>
            <a:ext cx="18288000" cy="102870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1371600"/>
            <a:endParaRPr sz="2700" lang="en-US">
              <a:solidFill>
                <a:prstClr val="white"/>
              </a:solidFill>
              <a:latin typeface="Avenir Next LT Pro"/>
            </a:endParaRPr>
          </a:p>
        </p:txBody>
      </p:sp>
      <p:pic>
        <p:nvPicPr>
          <p:cNvPr id="2097152" name="Picture 4" descr="candle, Night, Lights Wallpapers HD / Desktop and Mobile Backgrounds"/>
          <p:cNvPicPr>
            <a:picLocks noChangeAspect="1" noChangeArrowheads="1"/>
          </p:cNvPicPr>
          <p:nvPr/>
        </p:nvPicPr>
        <p:blipFill rotWithShape="1">
          <a:blip xmlns:r="http://schemas.openxmlformats.org/officeDocument/2006/relationships" r:embed="rId1"/>
          <a:srcRect r="21000"/>
          <a:stretch>
            <a:fillRect/>
          </a:stretch>
        </p:blipFill>
        <p:spPr bwMode="auto">
          <a:xfrm>
            <a:off x="5334000" y="15"/>
            <a:ext cx="12954000" cy="10286986"/>
          </a:xfrm>
          <a:prstGeom prst="rect"/>
          <a:noFill/>
        </p:spPr>
      </p:pic>
      <p:sp>
        <p:nvSpPr>
          <p:cNvPr id="1048589" name="Rectangle 74"/>
          <p:cNvSpPr>
            <a:spLocks noChangeAspect="1" noMove="1" noResize="1" noRot="1" noGrp="1" noAdjustHandles="1" noEditPoints="1" noChangeArrowheads="1" noChangeShapeType="1" noTextEdit="1"/>
          </p:cNvSpPr>
          <p:nvPr/>
        </p:nvSpPr>
        <p:spPr>
          <a:xfrm>
            <a:off x="1" y="0"/>
            <a:ext cx="14634902" cy="10287000"/>
          </a:xfrm>
          <a:prstGeom prst="rect"/>
          <a:gradFill>
            <a:gsLst>
              <a:gs pos="0">
                <a:schemeClr val="bg1">
                  <a:alpha val="0"/>
                </a:schemeClr>
              </a:gs>
              <a:gs pos="19000">
                <a:schemeClr val="bg1">
                  <a:alpha val="38000"/>
                </a:schemeClr>
              </a:gs>
              <a:gs pos="35000">
                <a:schemeClr val="bg1">
                  <a:alpha val="79000"/>
                </a:schemeClr>
              </a:gs>
              <a:gs pos="58000">
                <a:schemeClr val="bg1"/>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1371600"/>
            <a:endParaRPr dirty="0" sz="2700" lang="en-US">
              <a:solidFill>
                <a:prstClr val="white"/>
              </a:solidFill>
              <a:latin typeface="Avenir Next LT Pro"/>
            </a:endParaRPr>
          </a:p>
        </p:txBody>
      </p:sp>
      <p:sp>
        <p:nvSpPr>
          <p:cNvPr id="1048590" name="Rectangle 76"/>
          <p:cNvSpPr>
            <a:spLocks noChangeAspect="1" noMove="1" noResize="1" noRot="1" noGrp="1" noAdjustHandles="1" noEditPoints="1" noChangeArrowheads="1" noChangeShapeType="1" noTextEdit="1"/>
          </p:cNvSpPr>
          <p:nvPr/>
        </p:nvSpPr>
        <p:spPr>
          <a:xfrm rot="5400000">
            <a:off x="1139882" y="520186"/>
            <a:ext cx="219456" cy="1056132"/>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1371600"/>
            <a:endParaRPr sz="2700" lang="en-US">
              <a:solidFill>
                <a:prstClr val="white"/>
              </a:solidFill>
              <a:latin typeface="Calibri" panose="020F0502020204030204"/>
            </a:endParaRPr>
          </a:p>
        </p:txBody>
      </p:sp>
      <p:sp>
        <p:nvSpPr>
          <p:cNvPr id="1048591" name="Rectangle 78"/>
          <p:cNvSpPr>
            <a:spLocks noChangeAspect="1" noMove="1" noResize="1" noRot="1" noGrp="1" noAdjustHandles="1" noEditPoints="1" noChangeArrowheads="1" noChangeShapeType="1" noTextEdit="1"/>
          </p:cNvSpPr>
          <p:nvPr/>
        </p:nvSpPr>
        <p:spPr>
          <a:xfrm>
            <a:off x="721544" y="6820380"/>
            <a:ext cx="5966460" cy="27432"/>
          </a:xfrm>
          <a:prstGeom prst="rect"/>
          <a:solidFill>
            <a:schemeClr val="tx2">
              <a:lumMod val="25000"/>
              <a:lumOff val="75000"/>
            </a:schemeClr>
          </a:solidFill>
          <a:ln w="3175">
            <a:solidFill>
              <a:schemeClr val="tx2">
                <a:lumMod val="25000"/>
                <a:lumOff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1371600"/>
            <a:endParaRPr sz="2700" lang="en-US">
              <a:solidFill>
                <a:prstClr val="white"/>
              </a:solidFill>
              <a:latin typeface="Calibri" panose="020F0502020204030204"/>
            </a:endParaRPr>
          </a:p>
        </p:txBody>
      </p:sp>
      <p:pic>
        <p:nvPicPr>
          <p:cNvPr id="2097153" name="Picture 2"/>
          <p:cNvPicPr>
            <a:picLocks noChangeAspect="1" noChangeArrowheads="1"/>
          </p:cNvPicPr>
          <p:nvPr/>
        </p:nvPicPr>
        <p:blipFill>
          <a:blip xmlns:r="http://schemas.openxmlformats.org/officeDocument/2006/relationships" r:embed="rId2"/>
          <a:stretch>
            <a:fillRect/>
          </a:stretch>
        </p:blipFill>
        <p:spPr bwMode="auto">
          <a:xfrm>
            <a:off x="15572010" y="462073"/>
            <a:ext cx="2292328" cy="2232142"/>
          </a:xfrm>
          <a:prstGeom prst="rect"/>
          <a:noFill/>
        </p:spPr>
      </p:pic>
      <p:sp>
        <p:nvSpPr>
          <p:cNvPr id="1048592" name="Rectangle 6"/>
          <p:cNvSpPr/>
          <p:nvPr/>
        </p:nvSpPr>
        <p:spPr>
          <a:xfrm>
            <a:off x="581027" y="920108"/>
            <a:ext cx="1362174" cy="334960"/>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1828800" latinLnBrk="1"/>
            <a:endParaRPr sz="3600" lang="en-US">
              <a:solidFill>
                <a:prstClr val="white"/>
              </a:solidFill>
              <a:latin typeface="Avenir Next LT Pro"/>
            </a:endParaRPr>
          </a:p>
        </p:txBody>
      </p:sp>
      <p:sp>
        <p:nvSpPr>
          <p:cNvPr id="1048593" name="TextBox 3"/>
          <p:cNvSpPr txBox="1"/>
          <p:nvPr/>
        </p:nvSpPr>
        <p:spPr>
          <a:xfrm>
            <a:off x="610510" y="6819900"/>
            <a:ext cx="8862761" cy="1778000"/>
          </a:xfrm>
          <a:prstGeom prst="rect"/>
        </p:spPr>
        <p:txBody>
          <a:bodyPr anchor="t" bIns="0" lIns="0" rIns="0" rtlCol="0" tIns="0">
            <a:spAutoFit/>
          </a:bodyPr>
          <a:p>
            <a:r>
              <a:rPr dirty="0" sz="12000" lang="en-US" spc="-150">
                <a:solidFill>
                  <a:srgbClr val="30ABA1"/>
                </a:solidFill>
                <a:latin typeface="Garet Bold"/>
              </a:rPr>
              <a:t>HANI 2023</a:t>
            </a:r>
          </a:p>
        </p:txBody>
      </p:sp>
      <p:sp>
        <p:nvSpPr>
          <p:cNvPr id="1048594" name="TextBox 6"/>
          <p:cNvSpPr txBox="1"/>
          <p:nvPr/>
        </p:nvSpPr>
        <p:spPr>
          <a:xfrm>
            <a:off x="662239" y="5753100"/>
            <a:ext cx="8862761" cy="1269999"/>
          </a:xfrm>
          <a:prstGeom prst="rect"/>
        </p:spPr>
        <p:txBody>
          <a:bodyPr anchor="t" bIns="0" lIns="0" rIns="0" rtlCol="0" tIns="0">
            <a:spAutoFit/>
          </a:bodyPr>
          <a:p>
            <a:pPr>
              <a:lnSpc>
                <a:spcPts val="9999"/>
              </a:lnSpc>
            </a:pPr>
            <a:r>
              <a:rPr dirty="0" sz="6000" lang="en-US" spc="-300" err="1">
                <a:solidFill>
                  <a:srgbClr val="4C5270"/>
                </a:solidFill>
                <a:latin typeface="Garet"/>
              </a:rPr>
              <a:t>Laporan</a:t>
            </a:r>
            <a:r>
              <a:rPr dirty="0" sz="6000" lang="en-US" spc="-300">
                <a:solidFill>
                  <a:srgbClr val="4C5270"/>
                </a:solidFill>
                <a:latin typeface="Garet"/>
              </a:rPr>
              <a:t> </a:t>
            </a:r>
            <a:r>
              <a:rPr dirty="0" sz="6000" lang="en-US" spc="-300" err="1">
                <a:solidFill>
                  <a:srgbClr val="4C5270"/>
                </a:solidFill>
                <a:latin typeface="Garet"/>
              </a:rPr>
              <a:t>Persiapan</a:t>
            </a:r>
            <a:endParaRPr dirty="0" sz="6000" lang="en-US" spc="-300">
              <a:solidFill>
                <a:srgbClr val="4C5270"/>
              </a:solidFill>
              <a:latin typeface="Garet"/>
            </a:endParaRPr>
          </a:p>
        </p:txBody>
      </p:sp>
      <p:sp>
        <p:nvSpPr>
          <p:cNvPr id="1048595" name="Title 2"/>
          <p:cNvSpPr txBox="1"/>
          <p:nvPr/>
        </p:nvSpPr>
        <p:spPr>
          <a:xfrm>
            <a:off x="457199" y="8462574"/>
            <a:ext cx="8686801" cy="697582"/>
          </a:xfrm>
          <a:prstGeom prst="rect"/>
        </p:spPr>
        <p:txBody>
          <a:bodyPr>
            <a:noAutofit/>
          </a:bodyPr>
          <a:lstStyle>
            <a:lvl1pPr algn="ctr" defTabSz="914400" eaLnBrk="1" hangingPunct="1" latinLnBrk="0" rtl="0">
              <a:spcBef>
                <a:spcPct val="0"/>
              </a:spcBef>
              <a:buNone/>
              <a:defRPr sz="4400" kern="1200">
                <a:solidFill>
                  <a:schemeClr val="tx1"/>
                </a:solidFill>
                <a:latin typeface="+mj-lt"/>
                <a:ea typeface="+mj-ea"/>
                <a:cs typeface="+mj-cs"/>
              </a:defRPr>
            </a:lvl1pPr>
          </a:lstStyle>
          <a:p>
            <a:r>
              <a:rPr b="1" dirty="0" sz="2000" lang="en-US"/>
              <a:t>PERAN SERTA MASYARAKAT DALAM PUNCAK KAMPANYE P4GN </a:t>
            </a:r>
          </a:p>
        </p:txBody>
      </p:sp>
      <p:pic>
        <p:nvPicPr>
          <p:cNvPr id="2097154" name="Picture 16"/>
          <p:cNvPicPr>
            <a:picLocks noChangeAspect="1"/>
          </p:cNvPicPr>
          <p:nvPr/>
        </p:nvPicPr>
        <p:blipFill>
          <a:blip xmlns:r="http://schemas.openxmlformats.org/officeDocument/2006/relationships" r:embed="rId3" cstate="print"/>
          <a:stretch>
            <a:fillRect/>
          </a:stretch>
        </p:blipFill>
        <p:spPr>
          <a:xfrm>
            <a:off x="681086" y="652203"/>
            <a:ext cx="4229252" cy="1759631"/>
          </a:xfrm>
          <a:prstGeom prst="rect"/>
        </p:spPr>
      </p:pic>
      <p:pic>
        <p:nvPicPr>
          <p:cNvPr id="2097155" name="Picture 6"/>
          <p:cNvPicPr>
            <a:picLocks noChangeAspect="1"/>
          </p:cNvPicPr>
          <p:nvPr/>
        </p:nvPicPr>
        <p:blipFill>
          <a:blip xmlns:r="http://schemas.openxmlformats.org/officeDocument/2006/relationships" r:embed="rId4"/>
          <a:srcRect/>
          <a:stretch>
            <a:fillRect/>
          </a:stretch>
        </p:blipFill>
        <p:spPr>
          <a:xfrm>
            <a:off x="13554402" y="5614283"/>
            <a:ext cx="4521201" cy="4672717"/>
          </a:xfrm>
          <a:prstGeom prst="rec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C5270"/>
        </a:solidFill>
      </p:bgPr>
    </p:bg>
    <p:spTree>
      <p:nvGrpSpPr>
        <p:cNvPr id="64" name=""/>
        <p:cNvGrpSpPr/>
        <p:nvPr/>
      </p:nvGrpSpPr>
      <p:grpSpPr>
        <a:xfrm>
          <a:off x="0" y="0"/>
          <a:ext cx="0" cy="0"/>
          <a:chOff x="0" y="0"/>
          <a:chExt cx="0" cy="0"/>
        </a:xfrm>
      </p:grpSpPr>
      <p:sp>
        <p:nvSpPr>
          <p:cNvPr id="1048604" name="AutoShape 2"/>
          <p:cNvSpPr/>
          <p:nvPr/>
        </p:nvSpPr>
        <p:spPr>
          <a:xfrm rot="-5400000">
            <a:off x="338138" y="5405437"/>
            <a:ext cx="8772525" cy="0"/>
          </a:xfrm>
          <a:prstGeom prst="line"/>
          <a:ln w="38100" cap="flat">
            <a:solidFill>
              <a:schemeClr val="bg1"/>
            </a:solidFill>
            <a:prstDash val="solid"/>
            <a:headEnd type="none" w="sm" len="sm"/>
            <a:tailEnd type="none" w="sm" len="sm"/>
          </a:ln>
        </p:spPr>
      </p:sp>
      <p:sp>
        <p:nvSpPr>
          <p:cNvPr id="1048605" name="TextBox 5"/>
          <p:cNvSpPr txBox="1"/>
          <p:nvPr/>
        </p:nvSpPr>
        <p:spPr>
          <a:xfrm rot="-5400000">
            <a:off x="-2125321" y="4613683"/>
            <a:ext cx="8019234" cy="1269999"/>
          </a:xfrm>
          <a:prstGeom prst="rect"/>
        </p:spPr>
        <p:txBody>
          <a:bodyPr anchor="t" bIns="0" lIns="0" rIns="0" rtlCol="0" tIns="0">
            <a:spAutoFit/>
          </a:bodyPr>
          <a:p>
            <a:pPr>
              <a:lnSpc>
                <a:spcPts val="9999"/>
              </a:lnSpc>
            </a:pPr>
            <a:r>
              <a:rPr dirty="0" sz="6600" lang="en-US" spc="-250" err="1">
                <a:solidFill>
                  <a:srgbClr val="92D050"/>
                </a:solidFill>
                <a:latin typeface="Garet Bold"/>
              </a:rPr>
              <a:t>Latar</a:t>
            </a:r>
            <a:r>
              <a:rPr dirty="0" sz="6600" lang="en-US" spc="-250">
                <a:solidFill>
                  <a:srgbClr val="92D050"/>
                </a:solidFill>
                <a:latin typeface="Garet Bold"/>
              </a:rPr>
              <a:t> </a:t>
            </a:r>
            <a:r>
              <a:rPr dirty="0" sz="6600" lang="en-US" spc="-250" err="1">
                <a:solidFill>
                  <a:srgbClr val="92D050"/>
                </a:solidFill>
                <a:latin typeface="Garet Bold"/>
              </a:rPr>
              <a:t>Belakang</a:t>
            </a:r>
            <a:endParaRPr dirty="0" sz="6600" lang="en-US" spc="-250">
              <a:solidFill>
                <a:srgbClr val="92D050"/>
              </a:solidFill>
              <a:latin typeface="Garet Bold"/>
            </a:endParaRPr>
          </a:p>
        </p:txBody>
      </p:sp>
      <p:pic>
        <p:nvPicPr>
          <p:cNvPr id="2097156" name="Picture 8"/>
          <p:cNvPicPr>
            <a:picLocks noChangeAspect="1"/>
          </p:cNvPicPr>
          <p:nvPr/>
        </p:nvPicPr>
        <p:blipFill>
          <a:blip xmlns:r="http://schemas.openxmlformats.org/officeDocument/2006/relationships" r:embed="rId1"/>
          <a:srcRect/>
          <a:stretch>
            <a:fillRect/>
          </a:stretch>
        </p:blipFill>
        <p:spPr>
          <a:xfrm flipH="1">
            <a:off x="16157331" y="-2057400"/>
            <a:ext cx="4114800" cy="4114800"/>
          </a:xfrm>
          <a:prstGeom prst="rect"/>
        </p:spPr>
      </p:pic>
      <p:pic>
        <p:nvPicPr>
          <p:cNvPr id="2097157" name="Picture 11" descr="A picture containing outdoor, tree, tall, stone"/>
          <p:cNvPicPr>
            <a:picLocks noChangeAspect="1"/>
          </p:cNvPicPr>
          <p:nvPr/>
        </p:nvPicPr>
        <p:blipFill>
          <a:blip xmlns:r="http://schemas.openxmlformats.org/officeDocument/2006/relationships" r:embed="rId2"/>
          <a:stretch>
            <a:fillRect/>
          </a:stretch>
        </p:blipFill>
        <p:spPr>
          <a:xfrm>
            <a:off x="3433099" y="0"/>
            <a:ext cx="10527625" cy="5921789"/>
          </a:xfrm>
          <a:prstGeom prst="rect"/>
        </p:spPr>
      </p:pic>
      <p:sp>
        <p:nvSpPr>
          <p:cNvPr id="1048606" name="Rectangle 15"/>
          <p:cNvSpPr/>
          <p:nvPr/>
        </p:nvSpPr>
        <p:spPr>
          <a:xfrm>
            <a:off x="73269" y="38364"/>
            <a:ext cx="688731" cy="684527"/>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07" name="TextBox 4"/>
          <p:cNvSpPr txBox="1"/>
          <p:nvPr/>
        </p:nvSpPr>
        <p:spPr>
          <a:xfrm>
            <a:off x="434045" y="264"/>
            <a:ext cx="2633897" cy="1270000"/>
          </a:xfrm>
          <a:prstGeom prst="rect"/>
        </p:spPr>
        <p:txBody>
          <a:bodyPr anchor="t" bIns="0" lIns="0" rIns="0" rtlCol="0" tIns="0">
            <a:spAutoFit/>
          </a:bodyPr>
          <a:p>
            <a:pPr>
              <a:lnSpc>
                <a:spcPts val="9999"/>
              </a:lnSpc>
            </a:pPr>
            <a:r>
              <a:rPr b="1" dirty="0" sz="6000" lang="en-US" spc="-150">
                <a:solidFill>
                  <a:srgbClr val="10BCB0"/>
                </a:solidFill>
                <a:latin typeface="Garet Book"/>
              </a:rPr>
              <a:t>01</a:t>
            </a:r>
          </a:p>
        </p:txBody>
      </p:sp>
      <p:sp>
        <p:nvSpPr>
          <p:cNvPr id="1048608" name="Rectangle 2"/>
          <p:cNvSpPr/>
          <p:nvPr/>
        </p:nvSpPr>
        <p:spPr>
          <a:xfrm>
            <a:off x="5181600" y="6333250"/>
            <a:ext cx="12420600" cy="3444240"/>
          </a:xfrm>
          <a:prstGeom prst="rect"/>
          <a:noFill/>
        </p:spPr>
        <p:txBody>
          <a:bodyPr wrap="square">
            <a:spAutoFit/>
          </a:bodyPr>
          <a:p>
            <a:pPr algn="just"/>
            <a:r>
              <a:rPr dirty="0" sz="2800" lang="en-US" spc="47">
                <a:solidFill>
                  <a:schemeClr val="bg1"/>
                </a:solidFill>
              </a:rPr>
              <a:t>Dalam rangka </a:t>
            </a:r>
            <a:r>
              <a:rPr dirty="0" sz="2800" lang="en-US" spc="47" err="1">
                <a:solidFill>
                  <a:schemeClr val="bg1"/>
                </a:solidFill>
              </a:rPr>
              <a:t>peringatan</a:t>
            </a:r>
            <a:r>
              <a:rPr dirty="0" sz="2800" lang="en-US" spc="47">
                <a:solidFill>
                  <a:schemeClr val="bg1"/>
                </a:solidFill>
              </a:rPr>
              <a:t> Hari Anti </a:t>
            </a:r>
            <a:r>
              <a:rPr dirty="0" sz="2800" lang="en-US" spc="47" err="1">
                <a:solidFill>
                  <a:schemeClr val="bg1"/>
                </a:solidFill>
              </a:rPr>
              <a:t>Narkotika</a:t>
            </a:r>
            <a:r>
              <a:rPr dirty="0" sz="2800" lang="en-US" spc="47">
                <a:solidFill>
                  <a:schemeClr val="bg1"/>
                </a:solidFill>
              </a:rPr>
              <a:t> </a:t>
            </a:r>
            <a:r>
              <a:rPr dirty="0" sz="2800" lang="en-US" spc="47" err="1">
                <a:solidFill>
                  <a:schemeClr val="bg1"/>
                </a:solidFill>
              </a:rPr>
              <a:t>Internasional</a:t>
            </a:r>
            <a:r>
              <a:rPr dirty="0" sz="2800" lang="en-US" spc="47">
                <a:solidFill>
                  <a:schemeClr val="bg1"/>
                </a:solidFill>
              </a:rPr>
              <a:t> (HANI) </a:t>
            </a:r>
            <a:r>
              <a:rPr dirty="0" sz="2800" lang="en-US" spc="47" err="1">
                <a:solidFill>
                  <a:schemeClr val="bg1"/>
                </a:solidFill>
              </a:rPr>
              <a:t>tahun</a:t>
            </a:r>
            <a:r>
              <a:rPr dirty="0" sz="2800" lang="en-US" spc="47">
                <a:solidFill>
                  <a:schemeClr val="bg1"/>
                </a:solidFill>
              </a:rPr>
              <a:t> 2023, Badan </a:t>
            </a:r>
            <a:r>
              <a:rPr dirty="0" sz="2800" lang="en-US" spc="47" err="1">
                <a:solidFill>
                  <a:schemeClr val="bg1"/>
                </a:solidFill>
              </a:rPr>
              <a:t>Narkotika</a:t>
            </a:r>
            <a:r>
              <a:rPr dirty="0" sz="2800" lang="en-US" spc="47">
                <a:solidFill>
                  <a:schemeClr val="bg1"/>
                </a:solidFill>
              </a:rPr>
              <a:t> Nasional </a:t>
            </a:r>
            <a:r>
              <a:rPr dirty="0" sz="2800" lang="en-US" spc="47" err="1">
                <a:solidFill>
                  <a:schemeClr val="bg1"/>
                </a:solidFill>
              </a:rPr>
              <a:t>menyelenggarakan</a:t>
            </a:r>
            <a:r>
              <a:rPr dirty="0" sz="2800" lang="en-US" spc="47">
                <a:solidFill>
                  <a:schemeClr val="bg1"/>
                </a:solidFill>
              </a:rPr>
              <a:t> </a:t>
            </a:r>
            <a:r>
              <a:rPr dirty="0" sz="2800" lang="en-US" spc="47" err="1">
                <a:solidFill>
                  <a:schemeClr val="bg1"/>
                </a:solidFill>
              </a:rPr>
              <a:t>kegiatan</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kampanye</a:t>
            </a:r>
            <a:r>
              <a:rPr dirty="0" sz="2800" lang="en-US">
                <a:solidFill>
                  <a:schemeClr val="bg1"/>
                </a:solidFill>
                <a:ea typeface="Times New Roman" panose="02020603050405020304" pitchFamily="18" charset="0"/>
              </a:rPr>
              <a:t> P4GN yang </a:t>
            </a:r>
            <a:r>
              <a:rPr dirty="0" sz="2800" lang="en-US" err="1">
                <a:solidFill>
                  <a:schemeClr val="bg1"/>
                </a:solidFill>
                <a:ea typeface="Times New Roman" panose="02020603050405020304" pitchFamily="18" charset="0"/>
              </a:rPr>
              <a:t>bertujuan</a:t>
            </a:r>
            <a:r>
              <a:rPr dirty="0" sz="2800" lang="en-US">
                <a:solidFill>
                  <a:schemeClr val="bg1"/>
                </a:solidFill>
                <a:ea typeface="Times New Roman" panose="02020603050405020304" pitchFamily="18" charset="0"/>
              </a:rPr>
              <a:t> untuk </a:t>
            </a:r>
            <a:r>
              <a:rPr dirty="0" sz="2800" lang="en-US" err="1">
                <a:solidFill>
                  <a:schemeClr val="bg1"/>
                </a:solidFill>
                <a:ea typeface="Times New Roman" panose="02020603050405020304" pitchFamily="18" charset="0"/>
              </a:rPr>
              <a:t>memobilisasi</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dukungan</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masyarakat</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luas</a:t>
            </a:r>
            <a:r>
              <a:rPr dirty="0" sz="2800" lang="en-US">
                <a:solidFill>
                  <a:schemeClr val="bg1"/>
                </a:solidFill>
                <a:ea typeface="Times New Roman" panose="02020603050405020304" pitchFamily="18" charset="0"/>
              </a:rPr>
              <a:t> untuk </a:t>
            </a:r>
            <a:r>
              <a:rPr dirty="0" sz="2800" lang="en-US" err="1">
                <a:solidFill>
                  <a:schemeClr val="bg1"/>
                </a:solidFill>
                <a:ea typeface="Times New Roman" panose="02020603050405020304" pitchFamily="18" charset="0"/>
              </a:rPr>
              <a:t>ikut</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prihatin</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terhadap</a:t>
            </a:r>
            <a:r>
              <a:rPr dirty="0" sz="2800" lang="en-US">
                <a:solidFill>
                  <a:schemeClr val="bg1"/>
                </a:solidFill>
                <a:ea typeface="Times New Roman" panose="02020603050405020304" pitchFamily="18" charset="0"/>
              </a:rPr>
              <a:t> para korban </a:t>
            </a:r>
            <a:r>
              <a:rPr dirty="0" sz="2800" lang="en-US" err="1">
                <a:solidFill>
                  <a:schemeClr val="bg1"/>
                </a:solidFill>
                <a:ea typeface="Times New Roman" panose="02020603050405020304" pitchFamily="18" charset="0"/>
              </a:rPr>
              <a:t>penyalahgunaan</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narkoba</a:t>
            </a:r>
            <a:r>
              <a:rPr dirty="0" sz="2800" lang="en-US">
                <a:solidFill>
                  <a:schemeClr val="bg1"/>
                </a:solidFill>
                <a:ea typeface="Times New Roman" panose="02020603050405020304" pitchFamily="18" charset="0"/>
              </a:rPr>
              <a:t> yang </a:t>
            </a:r>
            <a:r>
              <a:rPr dirty="0" sz="2800" lang="en-US" err="1">
                <a:solidFill>
                  <a:schemeClr val="bg1"/>
                </a:solidFill>
                <a:ea typeface="Times New Roman" panose="02020603050405020304" pitchFamily="18" charset="0"/>
              </a:rPr>
              <a:t>terus</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berjatuhan</a:t>
            </a:r>
            <a:r>
              <a:rPr dirty="0" sz="2800" lang="en-US">
                <a:solidFill>
                  <a:schemeClr val="bg1"/>
                </a:solidFill>
                <a:ea typeface="Times New Roman" panose="02020603050405020304" pitchFamily="18" charset="0"/>
              </a:rPr>
              <a:t> di </a:t>
            </a:r>
            <a:r>
              <a:rPr dirty="0" sz="2800" lang="en-US" err="1">
                <a:solidFill>
                  <a:schemeClr val="bg1"/>
                </a:solidFill>
                <a:ea typeface="Times New Roman" panose="02020603050405020304" pitchFamily="18" charset="0"/>
              </a:rPr>
              <a:t>berbagai</a:t>
            </a:r>
            <a:r>
              <a:rPr dirty="0" sz="2800" lang="en-US">
                <a:solidFill>
                  <a:schemeClr val="bg1"/>
                </a:solidFill>
                <a:ea typeface="Times New Roman" panose="02020603050405020304" pitchFamily="18" charset="0"/>
              </a:rPr>
              <a:t> negara </a:t>
            </a:r>
            <a:r>
              <a:rPr dirty="0" sz="2800" lang="en-US" err="1">
                <a:solidFill>
                  <a:schemeClr val="bg1"/>
                </a:solidFill>
                <a:ea typeface="Times New Roman" panose="02020603050405020304" pitchFamily="18" charset="0"/>
              </a:rPr>
              <a:t>serta</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membangun</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komitmen</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bersama</a:t>
            </a:r>
            <a:r>
              <a:rPr dirty="0" sz="2800" lang="en-US">
                <a:solidFill>
                  <a:schemeClr val="bg1"/>
                </a:solidFill>
                <a:ea typeface="Times New Roman" panose="02020603050405020304" pitchFamily="18" charset="0"/>
              </a:rPr>
              <a:t> untuk </a:t>
            </a:r>
            <a:r>
              <a:rPr dirty="0" sz="2800" lang="en-US" err="1">
                <a:solidFill>
                  <a:schemeClr val="bg1"/>
                </a:solidFill>
                <a:ea typeface="Times New Roman" panose="02020603050405020304" pitchFamily="18" charset="0"/>
              </a:rPr>
              <a:t>terus</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berupaya</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melakukan</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upaya-upaya</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pencegahan</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terhadap</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segala</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bentuk</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penyalahgunaan</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narkoba</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serta</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meningkatkan</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kewaspadaan</a:t>
            </a:r>
            <a:r>
              <a:rPr dirty="0" sz="2800" lang="en-US">
                <a:solidFill>
                  <a:schemeClr val="bg1"/>
                </a:solidFill>
                <a:ea typeface="Times New Roman" panose="02020603050405020304" pitchFamily="18" charset="0"/>
              </a:rPr>
              <a:t> dan </a:t>
            </a:r>
            <a:r>
              <a:rPr dirty="0" sz="2800" lang="en-US" err="1">
                <a:solidFill>
                  <a:schemeClr val="bg1"/>
                </a:solidFill>
                <a:ea typeface="Times New Roman" panose="02020603050405020304" pitchFamily="18" charset="0"/>
              </a:rPr>
              <a:t>daya</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tanggal</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masyarakat</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terhadap</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ancaman</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bahaya</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narkoba</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sekaligus</a:t>
            </a:r>
            <a:r>
              <a:rPr dirty="0" sz="2800" lang="en-US">
                <a:solidFill>
                  <a:schemeClr val="bg1"/>
                </a:solidFill>
                <a:ea typeface="Times New Roman" panose="02020603050405020304" pitchFamily="18" charset="0"/>
              </a:rPr>
              <a:t> </a:t>
            </a:r>
            <a:r>
              <a:rPr dirty="0" sz="2800" lang="en-US" err="1">
                <a:solidFill>
                  <a:schemeClr val="bg1"/>
                </a:solidFill>
                <a:ea typeface="Times New Roman" panose="02020603050405020304" pitchFamily="18" charset="0"/>
              </a:rPr>
              <a:t>menggelorakan</a:t>
            </a:r>
            <a:r>
              <a:rPr dirty="0" sz="2800" i="1" lang="en-US">
                <a:solidFill>
                  <a:schemeClr val="bg1"/>
                </a:solidFill>
                <a:ea typeface="Times New Roman" panose="02020603050405020304" pitchFamily="18" charset="0"/>
              </a:rPr>
              <a:t> War On Drugs</a:t>
            </a:r>
            <a:r>
              <a:rPr dirty="0" sz="2800" lang="en-US">
                <a:solidFill>
                  <a:schemeClr val="bg1"/>
                </a:solidFill>
                <a:ea typeface="Times New Roman" panose="02020603050405020304" pitchFamily="18" charset="0"/>
              </a:rPr>
              <a:t>.</a:t>
            </a:r>
            <a:endParaRPr dirty="0" sz="2800" lang="en-US">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p:bgPr>
    </p:bg>
    <p:spTree>
      <p:nvGrpSpPr>
        <p:cNvPr id="65" name=""/>
        <p:cNvGrpSpPr/>
        <p:nvPr/>
      </p:nvGrpSpPr>
      <p:grpSpPr>
        <a:xfrm>
          <a:off x="0" y="0"/>
          <a:ext cx="0" cy="0"/>
          <a:chOff x="0" y="0"/>
          <a:chExt cx="0" cy="0"/>
        </a:xfrm>
      </p:grpSpPr>
      <p:pic>
        <p:nvPicPr>
          <p:cNvPr id="2097158" name="Picture 8"/>
          <p:cNvPicPr>
            <a:picLocks noChangeAspect="1"/>
          </p:cNvPicPr>
          <p:nvPr/>
        </p:nvPicPr>
        <p:blipFill>
          <a:blip xmlns:r="http://schemas.openxmlformats.org/officeDocument/2006/relationships" r:embed="rId1"/>
          <a:srcRect/>
          <a:stretch>
            <a:fillRect/>
          </a:stretch>
        </p:blipFill>
        <p:spPr>
          <a:xfrm flipH="1">
            <a:off x="-2133600" y="6843522"/>
            <a:ext cx="7391400" cy="7391400"/>
          </a:xfrm>
          <a:prstGeom prst="rect"/>
        </p:spPr>
      </p:pic>
      <p:sp>
        <p:nvSpPr>
          <p:cNvPr id="1048609" name="Rectangle 15"/>
          <p:cNvSpPr/>
          <p:nvPr/>
        </p:nvSpPr>
        <p:spPr>
          <a:xfrm>
            <a:off x="73269" y="38364"/>
            <a:ext cx="688731" cy="684527"/>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solidFill>
                <a:schemeClr val="tx1"/>
              </a:solidFill>
            </a:endParaRPr>
          </a:p>
        </p:txBody>
      </p:sp>
      <p:sp>
        <p:nvSpPr>
          <p:cNvPr id="1048610" name="TextBox 4"/>
          <p:cNvSpPr txBox="1"/>
          <p:nvPr/>
        </p:nvSpPr>
        <p:spPr>
          <a:xfrm>
            <a:off x="434045" y="264"/>
            <a:ext cx="2633897" cy="1270000"/>
          </a:xfrm>
          <a:prstGeom prst="rect"/>
        </p:spPr>
        <p:txBody>
          <a:bodyPr anchor="t" bIns="0" lIns="0" rIns="0" rtlCol="0" tIns="0">
            <a:spAutoFit/>
          </a:bodyPr>
          <a:p>
            <a:pPr>
              <a:lnSpc>
                <a:spcPts val="9999"/>
              </a:lnSpc>
            </a:pPr>
            <a:r>
              <a:rPr b="1" dirty="0" sz="6000" lang="en-US" spc="-150">
                <a:latin typeface="Garet Book"/>
              </a:rPr>
              <a:t>02</a:t>
            </a:r>
          </a:p>
        </p:txBody>
      </p:sp>
      <p:sp>
        <p:nvSpPr>
          <p:cNvPr id="1048611" name="TextBox 2"/>
          <p:cNvSpPr txBox="1"/>
          <p:nvPr/>
        </p:nvSpPr>
        <p:spPr>
          <a:xfrm>
            <a:off x="2438400" y="238481"/>
            <a:ext cx="13182600" cy="2540000"/>
          </a:xfrm>
          <a:prstGeom prst="rect"/>
        </p:spPr>
        <p:txBody>
          <a:bodyPr anchor="t" bIns="0" lIns="0" rIns="0" rtlCol="0" tIns="0" wrap="square">
            <a:spAutoFit/>
          </a:bodyPr>
          <a:p>
            <a:pPr>
              <a:lnSpc>
                <a:spcPts val="9999"/>
              </a:lnSpc>
            </a:pPr>
            <a:r>
              <a:rPr b="1" dirty="0" sz="6000" lang="en-US" spc="-300">
                <a:latin typeface="Garet Book" panose="020B0604020202020204" charset="0"/>
              </a:rPr>
              <a:t>Logo</a:t>
            </a:r>
          </a:p>
          <a:p>
            <a:pPr>
              <a:lnSpc>
                <a:spcPts val="9999"/>
              </a:lnSpc>
            </a:pPr>
            <a:r>
              <a:rPr dirty="0" sz="8000" lang="en-US" spc="-300">
                <a:solidFill>
                  <a:schemeClr val="accent1"/>
                </a:solidFill>
                <a:latin typeface="Garet Bold"/>
              </a:rPr>
              <a:t>HANI 2023</a:t>
            </a:r>
          </a:p>
        </p:txBody>
      </p:sp>
      <p:sp>
        <p:nvSpPr>
          <p:cNvPr id="1048612" name="AutoShape 2"/>
          <p:cNvSpPr/>
          <p:nvPr/>
        </p:nvSpPr>
        <p:spPr>
          <a:xfrm rot="-5400000">
            <a:off x="3886200" y="6424422"/>
            <a:ext cx="8229600" cy="0"/>
          </a:xfrm>
          <a:prstGeom prst="line"/>
          <a:ln w="38100" cap="flat">
            <a:solidFill>
              <a:schemeClr val="bg1"/>
            </a:solidFill>
            <a:prstDash val="solid"/>
            <a:headEnd type="none" w="sm" len="sm"/>
            <a:tailEnd type="none" w="sm" len="sm"/>
          </a:ln>
        </p:spPr>
      </p:sp>
      <p:pic>
        <p:nvPicPr>
          <p:cNvPr id="2097159" name="Picture 4"/>
          <p:cNvPicPr>
            <a:picLocks noChangeAspect="1"/>
          </p:cNvPicPr>
          <p:nvPr/>
        </p:nvPicPr>
        <p:blipFill>
          <a:blip xmlns:r="http://schemas.openxmlformats.org/officeDocument/2006/relationships" r:embed="rId2"/>
          <a:stretch>
            <a:fillRect/>
          </a:stretch>
        </p:blipFill>
        <p:spPr>
          <a:xfrm>
            <a:off x="4533916" y="3646984"/>
            <a:ext cx="9486884" cy="4392116"/>
          </a:xfrm>
          <a:prstGeom prst="rec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66" name=""/>
        <p:cNvGrpSpPr/>
        <p:nvPr/>
      </p:nvGrpSpPr>
      <p:grpSpPr>
        <a:xfrm>
          <a:off x="0" y="0"/>
          <a:ext cx="0" cy="0"/>
          <a:chOff x="0" y="0"/>
          <a:chExt cx="0" cy="0"/>
        </a:xfrm>
      </p:grpSpPr>
      <p:pic>
        <p:nvPicPr>
          <p:cNvPr id="2097160" name="Picture 8"/>
          <p:cNvPicPr>
            <a:picLocks noChangeAspect="1"/>
          </p:cNvPicPr>
          <p:nvPr/>
        </p:nvPicPr>
        <p:blipFill>
          <a:blip xmlns:r="http://schemas.openxmlformats.org/officeDocument/2006/relationships" r:embed="rId1"/>
          <a:srcRect/>
          <a:stretch>
            <a:fillRect/>
          </a:stretch>
        </p:blipFill>
        <p:spPr>
          <a:xfrm flipH="1">
            <a:off x="-2133600" y="6843522"/>
            <a:ext cx="7391400" cy="7391400"/>
          </a:xfrm>
          <a:prstGeom prst="rect"/>
        </p:spPr>
      </p:pic>
      <p:sp>
        <p:nvSpPr>
          <p:cNvPr id="1048613" name="Rectangle 15"/>
          <p:cNvSpPr/>
          <p:nvPr/>
        </p:nvSpPr>
        <p:spPr>
          <a:xfrm>
            <a:off x="73269" y="38364"/>
            <a:ext cx="688731" cy="684527"/>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solidFill>
                <a:schemeClr val="tx1"/>
              </a:solidFill>
            </a:endParaRPr>
          </a:p>
        </p:txBody>
      </p:sp>
      <p:sp>
        <p:nvSpPr>
          <p:cNvPr id="1048614" name="TextBox 4"/>
          <p:cNvSpPr txBox="1"/>
          <p:nvPr/>
        </p:nvSpPr>
        <p:spPr>
          <a:xfrm>
            <a:off x="434045" y="264"/>
            <a:ext cx="2633897" cy="1270000"/>
          </a:xfrm>
          <a:prstGeom prst="rect"/>
        </p:spPr>
        <p:txBody>
          <a:bodyPr anchor="t" bIns="0" lIns="0" rIns="0" rtlCol="0" tIns="0">
            <a:spAutoFit/>
          </a:bodyPr>
          <a:p>
            <a:pPr>
              <a:lnSpc>
                <a:spcPts val="9999"/>
              </a:lnSpc>
            </a:pPr>
            <a:r>
              <a:rPr b="1" dirty="0" sz="6000" lang="en-US" spc="-150">
                <a:latin typeface="Garet Book"/>
              </a:rPr>
              <a:t>03</a:t>
            </a:r>
          </a:p>
        </p:txBody>
      </p:sp>
      <p:sp>
        <p:nvSpPr>
          <p:cNvPr id="1048615" name="TextBox 2"/>
          <p:cNvSpPr txBox="1"/>
          <p:nvPr/>
        </p:nvSpPr>
        <p:spPr>
          <a:xfrm>
            <a:off x="2438400" y="238481"/>
            <a:ext cx="13182600" cy="2540000"/>
          </a:xfrm>
          <a:prstGeom prst="rect"/>
        </p:spPr>
        <p:txBody>
          <a:bodyPr anchor="t" bIns="0" lIns="0" rIns="0" rtlCol="0" tIns="0" wrap="square">
            <a:spAutoFit/>
          </a:bodyPr>
          <a:p>
            <a:pPr>
              <a:lnSpc>
                <a:spcPts val="9999"/>
              </a:lnSpc>
            </a:pPr>
            <a:r>
              <a:rPr b="1" dirty="0" sz="6000" lang="en-US" spc="-300" err="1">
                <a:latin typeface="Garet Book" panose="020B0604020202020204" charset="0"/>
              </a:rPr>
              <a:t>Tema</a:t>
            </a:r>
            <a:endParaRPr b="1" dirty="0" sz="6000" lang="en-US" spc="-300">
              <a:latin typeface="Garet Book" panose="020B0604020202020204" charset="0"/>
            </a:endParaRPr>
          </a:p>
          <a:p>
            <a:pPr>
              <a:lnSpc>
                <a:spcPts val="9999"/>
              </a:lnSpc>
            </a:pPr>
            <a:r>
              <a:rPr dirty="0" sz="8000" lang="en-US" spc="-300">
                <a:solidFill>
                  <a:schemeClr val="accent1"/>
                </a:solidFill>
                <a:latin typeface="Garet Bold"/>
              </a:rPr>
              <a:t>HANI 2023</a:t>
            </a:r>
          </a:p>
        </p:txBody>
      </p:sp>
      <p:sp>
        <p:nvSpPr>
          <p:cNvPr id="1048616" name="AutoShape 2"/>
          <p:cNvSpPr/>
          <p:nvPr/>
        </p:nvSpPr>
        <p:spPr>
          <a:xfrm rot="-5400000">
            <a:off x="3886200" y="6424422"/>
            <a:ext cx="8229600" cy="0"/>
          </a:xfrm>
          <a:prstGeom prst="line"/>
          <a:ln w="38100" cap="flat">
            <a:solidFill>
              <a:schemeClr val="bg1"/>
            </a:solidFill>
            <a:prstDash val="solid"/>
            <a:headEnd type="none" w="sm" len="sm"/>
            <a:tailEnd type="none" w="sm" len="sm"/>
          </a:ln>
        </p:spPr>
      </p:sp>
      <p:sp>
        <p:nvSpPr>
          <p:cNvPr id="1048617" name="TextBox 6"/>
          <p:cNvSpPr txBox="1"/>
          <p:nvPr/>
        </p:nvSpPr>
        <p:spPr>
          <a:xfrm>
            <a:off x="2438400" y="4036227"/>
            <a:ext cx="14782800" cy="4015740"/>
          </a:xfrm>
          <a:prstGeom prst="rect"/>
          <a:noFill/>
        </p:spPr>
        <p:txBody>
          <a:bodyPr rtlCol="0" wrap="square">
            <a:spAutoFit/>
          </a:bodyPr>
          <a:p>
            <a:pPr indent="-4059238" marL="4059238">
              <a:spcBef>
                <a:spcPts val="600"/>
              </a:spcBef>
              <a:spcAft>
                <a:spcPts val="600"/>
              </a:spcAft>
              <a:tabLst>
                <a:tab algn="l" pos="3721100"/>
              </a:tabLst>
            </a:pPr>
            <a:r>
              <a:rPr b="1" dirty="0" sz="4800" lang="en-US">
                <a:latin typeface="+mj-lt"/>
              </a:rPr>
              <a:t>Nasional	: </a:t>
            </a:r>
            <a:r>
              <a:rPr dirty="0" sz="4800" lang="en-US" err="1">
                <a:latin typeface="+mj-lt"/>
              </a:rPr>
              <a:t>Akselerasi</a:t>
            </a:r>
            <a:r>
              <a:rPr dirty="0" sz="4800" lang="en-US">
                <a:latin typeface="+mj-lt"/>
              </a:rPr>
              <a:t> </a:t>
            </a:r>
            <a:r>
              <a:rPr dirty="0" sz="4800" i="1" lang="en-US">
                <a:solidFill>
                  <a:srgbClr val="FF0000"/>
                </a:solidFill>
                <a:latin typeface="+mj-lt"/>
              </a:rPr>
              <a:t>War On Drugs </a:t>
            </a:r>
            <a:r>
              <a:rPr dirty="0" sz="4800" lang="en-US" err="1">
                <a:latin typeface="+mj-lt"/>
              </a:rPr>
              <a:t>Menuju</a:t>
            </a:r>
            <a:r>
              <a:rPr dirty="0" sz="4800" lang="en-US">
                <a:latin typeface="+mj-lt"/>
              </a:rPr>
              <a:t> Indonesia </a:t>
            </a:r>
            <a:r>
              <a:rPr dirty="0" sz="4800" lang="en-US" err="1">
                <a:latin typeface="+mj-lt"/>
              </a:rPr>
              <a:t>Bersinar</a:t>
            </a:r>
            <a:endParaRPr dirty="0" sz="4800" lang="en-US">
              <a:latin typeface="+mj-lt"/>
            </a:endParaRPr>
          </a:p>
          <a:p>
            <a:pPr>
              <a:spcBef>
                <a:spcPts val="600"/>
              </a:spcBef>
              <a:spcAft>
                <a:spcPts val="600"/>
              </a:spcAft>
            </a:pPr>
            <a:endParaRPr dirty="0" sz="4800" lang="en-US">
              <a:latin typeface="+mj-lt"/>
            </a:endParaRPr>
          </a:p>
          <a:p>
            <a:pPr>
              <a:spcBef>
                <a:spcPts val="600"/>
              </a:spcBef>
              <a:spcAft>
                <a:spcPts val="600"/>
              </a:spcAft>
              <a:tabLst>
                <a:tab algn="l" pos="3657600"/>
              </a:tabLst>
            </a:pPr>
            <a:r>
              <a:rPr b="1" dirty="0" sz="4800" lang="en-US" err="1">
                <a:latin typeface="+mj-lt"/>
              </a:rPr>
              <a:t>Internasional</a:t>
            </a:r>
            <a:r>
              <a:rPr b="1" dirty="0" sz="4800" lang="en-US">
                <a:latin typeface="+mj-lt"/>
              </a:rPr>
              <a:t>	:</a:t>
            </a:r>
            <a:r>
              <a:rPr dirty="0" sz="4800" lang="en-US">
                <a:latin typeface="+mj-lt"/>
              </a:rPr>
              <a:t> </a:t>
            </a:r>
            <a:r>
              <a:rPr dirty="0" sz="4800" lang="en-US" err="1">
                <a:latin typeface="+mj-lt"/>
              </a:rPr>
              <a:t>“People first: Stop stigma and discrimination, strengthen prevention</a:t>
            </a:r>
            <a:r>
              <a:rPr dirty="0" sz="4800" lang="en-US" err="1">
                <a:latin typeface="+mj-lt"/>
              </a:rPr>
              <a:t>"</a:t>
            </a:r>
            <a:endParaRPr altLang="en-US" lang="zh-C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C5270"/>
        </a:solidFill>
      </p:bgPr>
    </p:bg>
    <p:spTree>
      <p:nvGrpSpPr>
        <p:cNvPr id="67" name=""/>
        <p:cNvGrpSpPr/>
        <p:nvPr/>
      </p:nvGrpSpPr>
      <p:grpSpPr>
        <a:xfrm>
          <a:off x="0" y="0"/>
          <a:ext cx="0" cy="0"/>
          <a:chOff x="0" y="0"/>
          <a:chExt cx="0" cy="0"/>
        </a:xfrm>
      </p:grpSpPr>
      <p:sp>
        <p:nvSpPr>
          <p:cNvPr id="1048618" name="TextBox 2"/>
          <p:cNvSpPr txBox="1"/>
          <p:nvPr/>
        </p:nvSpPr>
        <p:spPr>
          <a:xfrm>
            <a:off x="7781694" y="3004944"/>
            <a:ext cx="8115300" cy="1270000"/>
          </a:xfrm>
          <a:prstGeom prst="rect"/>
        </p:spPr>
        <p:txBody>
          <a:bodyPr anchor="t" bIns="0" lIns="0" rIns="0" rtlCol="0" tIns="0">
            <a:spAutoFit/>
          </a:bodyPr>
          <a:p>
            <a:pPr>
              <a:lnSpc>
                <a:spcPts val="9999"/>
              </a:lnSpc>
            </a:pPr>
            <a:r>
              <a:rPr dirty="0" sz="8800" lang="en-US" spc="-300">
                <a:solidFill>
                  <a:srgbClr val="92D050"/>
                </a:solidFill>
                <a:latin typeface="Garet Bold"/>
              </a:rPr>
              <a:t>Pelaksanaan</a:t>
            </a:r>
            <a:endParaRPr dirty="0" sz="9999" lang="en-US" spc="-300">
              <a:solidFill>
                <a:srgbClr val="92D050"/>
              </a:solidFill>
              <a:latin typeface="Garet Bold"/>
            </a:endParaRPr>
          </a:p>
        </p:txBody>
      </p:sp>
      <p:sp>
        <p:nvSpPr>
          <p:cNvPr id="1048619" name="TextBox 3"/>
          <p:cNvSpPr txBox="1"/>
          <p:nvPr/>
        </p:nvSpPr>
        <p:spPr>
          <a:xfrm>
            <a:off x="7696200" y="1747012"/>
            <a:ext cx="8115300" cy="1269999"/>
          </a:xfrm>
          <a:prstGeom prst="rect"/>
        </p:spPr>
        <p:txBody>
          <a:bodyPr anchor="t" bIns="0" lIns="0" rIns="0" rtlCol="0" tIns="0">
            <a:spAutoFit/>
          </a:bodyPr>
          <a:p>
            <a:pPr>
              <a:lnSpc>
                <a:spcPts val="9999"/>
              </a:lnSpc>
            </a:pPr>
            <a:r>
              <a:rPr dirty="0" sz="6600" lang="en-US" spc="-300">
                <a:solidFill>
                  <a:srgbClr val="FFFFFF"/>
                </a:solidFill>
                <a:latin typeface="Garet Book"/>
              </a:rPr>
              <a:t>Waktu dan </a:t>
            </a:r>
            <a:r>
              <a:rPr dirty="0" sz="6600" lang="en-US" spc="-300" err="1">
                <a:solidFill>
                  <a:srgbClr val="FFFFFF"/>
                </a:solidFill>
                <a:latin typeface="Garet Book"/>
              </a:rPr>
              <a:t>Tempat</a:t>
            </a:r>
            <a:endParaRPr dirty="0" sz="9600" lang="en-US" spc="-300">
              <a:solidFill>
                <a:srgbClr val="FFFFFF"/>
              </a:solidFill>
              <a:latin typeface="Garet Book"/>
            </a:endParaRPr>
          </a:p>
        </p:txBody>
      </p:sp>
      <p:grpSp>
        <p:nvGrpSpPr>
          <p:cNvPr id="68" name="Group 4"/>
          <p:cNvGrpSpPr/>
          <p:nvPr/>
        </p:nvGrpSpPr>
        <p:grpSpPr>
          <a:xfrm rot="-5400000">
            <a:off x="-2891981" y="2464569"/>
            <a:ext cx="10471867" cy="5172999"/>
            <a:chOff x="0" y="0"/>
            <a:chExt cx="2806711" cy="1362436"/>
          </a:xfrm>
        </p:grpSpPr>
        <p:sp>
          <p:nvSpPr>
            <p:cNvPr id="1048620" name="Freeform 5"/>
            <p:cNvSpPr/>
            <p:nvPr/>
          </p:nvSpPr>
          <p:spPr>
            <a:xfrm>
              <a:off x="0" y="0"/>
              <a:ext cx="2806711" cy="1362436"/>
            </a:xfrm>
            <a:custGeom>
              <a:avLst/>
              <a:ahLst/>
              <a:rect l="l" t="t" r="r" b="b"/>
              <a:pathLst>
                <a:path w="2806711" h="1362436">
                  <a:moveTo>
                    <a:pt x="0" y="0"/>
                  </a:moveTo>
                  <a:lnTo>
                    <a:pt x="2806711" y="0"/>
                  </a:lnTo>
                  <a:lnTo>
                    <a:pt x="2806711" y="1362436"/>
                  </a:lnTo>
                  <a:lnTo>
                    <a:pt x="0" y="1362436"/>
                  </a:lnTo>
                  <a:close/>
                </a:path>
              </a:pathLst>
            </a:custGeom>
            <a:solidFill>
              <a:srgbClr val="36EEE0"/>
            </a:solidFill>
          </p:spPr>
        </p:sp>
        <p:sp>
          <p:nvSpPr>
            <p:cNvPr id="1048621" name="TextBox 6"/>
            <p:cNvSpPr txBox="1"/>
            <p:nvPr/>
          </p:nvSpPr>
          <p:spPr>
            <a:xfrm>
              <a:off x="0" y="19050"/>
              <a:ext cx="812800" cy="793750"/>
            </a:xfrm>
            <a:prstGeom prst="rect"/>
          </p:spPr>
          <p:txBody>
            <a:bodyPr anchor="ctr" bIns="50800" lIns="50800" rIns="50800" rtlCol="0" tIns="50800"/>
            <a:p>
              <a:pPr algn="ctr">
                <a:lnSpc>
                  <a:spcPts val="1500"/>
                </a:lnSpc>
              </a:pPr>
            </a:p>
          </p:txBody>
        </p:sp>
      </p:grpSp>
      <p:sp>
        <p:nvSpPr>
          <p:cNvPr id="1048622" name="AutoShape 9"/>
          <p:cNvSpPr/>
          <p:nvPr/>
        </p:nvSpPr>
        <p:spPr>
          <a:xfrm>
            <a:off x="7300119" y="4229100"/>
            <a:ext cx="10325100" cy="0"/>
          </a:xfrm>
          <a:prstGeom prst="line"/>
          <a:ln w="38100" cap="flat">
            <a:solidFill>
              <a:srgbClr val="FFFFFF"/>
            </a:solidFill>
            <a:prstDash val="solid"/>
            <a:headEnd type="none" w="sm" len="sm"/>
            <a:tailEnd type="none" w="sm" len="sm"/>
          </a:ln>
        </p:spPr>
      </p:sp>
      <p:pic>
        <p:nvPicPr>
          <p:cNvPr id="2097161" name="Picture 19"/>
          <p:cNvPicPr>
            <a:picLocks noChangeAspect="1"/>
          </p:cNvPicPr>
          <p:nvPr/>
        </p:nvPicPr>
        <p:blipFill>
          <a:blip xmlns:r="http://schemas.openxmlformats.org/officeDocument/2006/relationships" r:embed="rId1"/>
          <a:srcRect/>
          <a:stretch>
            <a:fillRect/>
          </a:stretch>
        </p:blipFill>
        <p:spPr>
          <a:xfrm>
            <a:off x="16917731" y="1317311"/>
            <a:ext cx="4114800" cy="4114800"/>
          </a:xfrm>
          <a:prstGeom prst="rect"/>
        </p:spPr>
      </p:pic>
      <p:pic>
        <p:nvPicPr>
          <p:cNvPr id="2097162" name="Picture 31" descr="A picture containing nature, colorful, night sky"/>
          <p:cNvPicPr>
            <a:picLocks noChangeAspect="1"/>
          </p:cNvPicPr>
          <p:nvPr/>
        </p:nvPicPr>
        <p:blipFill rotWithShape="1">
          <a:blip xmlns:r="http://schemas.openxmlformats.org/officeDocument/2006/relationships" r:embed="rId2"/>
          <a:srcRect l="17594" t="7742" r="12330" b="214"/>
          <a:stretch>
            <a:fillRect/>
          </a:stretch>
        </p:blipFill>
        <p:spPr>
          <a:xfrm>
            <a:off x="-228600" y="1638300"/>
            <a:ext cx="7528719" cy="6592714"/>
          </a:xfrm>
          <a:prstGeom prst="rect"/>
        </p:spPr>
      </p:pic>
      <p:pic>
        <p:nvPicPr>
          <p:cNvPr id="2097163" name="Picture 6"/>
          <p:cNvPicPr>
            <a:picLocks noChangeAspect="1"/>
          </p:cNvPicPr>
          <p:nvPr/>
        </p:nvPicPr>
        <p:blipFill>
          <a:blip xmlns:r="http://schemas.openxmlformats.org/officeDocument/2006/relationships" r:embed="rId3" cstate="print"/>
          <a:srcRect/>
          <a:stretch>
            <a:fillRect/>
          </a:stretch>
        </p:blipFill>
        <p:spPr>
          <a:xfrm>
            <a:off x="15780340" y="7504798"/>
            <a:ext cx="2524786" cy="2785970"/>
          </a:xfrm>
          <a:prstGeom prst="rect"/>
        </p:spPr>
      </p:pic>
      <p:sp>
        <p:nvSpPr>
          <p:cNvPr id="1048623" name="Rectangle 35"/>
          <p:cNvSpPr/>
          <p:nvPr/>
        </p:nvSpPr>
        <p:spPr>
          <a:xfrm>
            <a:off x="73269" y="38364"/>
            <a:ext cx="688731" cy="684527"/>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24" name="TextBox 4"/>
          <p:cNvSpPr txBox="1"/>
          <p:nvPr/>
        </p:nvSpPr>
        <p:spPr>
          <a:xfrm>
            <a:off x="434045" y="264"/>
            <a:ext cx="2633897" cy="1270000"/>
          </a:xfrm>
          <a:prstGeom prst="rect"/>
        </p:spPr>
        <p:txBody>
          <a:bodyPr anchor="t" bIns="0" lIns="0" rIns="0" rtlCol="0" tIns="0">
            <a:spAutoFit/>
          </a:bodyPr>
          <a:p>
            <a:pPr>
              <a:lnSpc>
                <a:spcPts val="9999"/>
              </a:lnSpc>
            </a:pPr>
            <a:r>
              <a:rPr b="1" dirty="0" sz="6000" lang="en-US" spc="-150">
                <a:solidFill>
                  <a:srgbClr val="0B7B73"/>
                </a:solidFill>
                <a:latin typeface="Garet Book"/>
              </a:rPr>
              <a:t>04</a:t>
            </a:r>
          </a:p>
        </p:txBody>
      </p:sp>
      <p:sp>
        <p:nvSpPr>
          <p:cNvPr id="1048625" name="TextBox 30"/>
          <p:cNvSpPr txBox="1"/>
          <p:nvPr/>
        </p:nvSpPr>
        <p:spPr>
          <a:xfrm>
            <a:off x="7739460" y="5202999"/>
            <a:ext cx="10548540" cy="2263141"/>
          </a:xfrm>
          <a:prstGeom prst="rect"/>
          <a:noFill/>
        </p:spPr>
        <p:txBody>
          <a:bodyPr rtlCol="0" wrap="square">
            <a:spAutoFit/>
          </a:bodyPr>
          <a:p>
            <a:r>
              <a:rPr b="1" dirty="0" sz="4800" lang="en-US">
                <a:solidFill>
                  <a:srgbClr val="36EEE0"/>
                </a:solidFill>
              </a:rPr>
              <a:t>Waktu		: 	26 </a:t>
            </a:r>
            <a:r>
              <a:rPr b="1" dirty="0" sz="4800" lang="en-US" err="1">
                <a:solidFill>
                  <a:srgbClr val="36EEE0"/>
                </a:solidFill>
              </a:rPr>
              <a:t>Juni</a:t>
            </a:r>
            <a:r>
              <a:rPr b="1" dirty="0" sz="4800" lang="en-US">
                <a:solidFill>
                  <a:srgbClr val="36EEE0"/>
                </a:solidFill>
              </a:rPr>
              <a:t> 2023</a:t>
            </a:r>
          </a:p>
          <a:p>
            <a:r>
              <a:rPr b="1" dirty="0" sz="4800" lang="en-US" err="1">
                <a:solidFill>
                  <a:srgbClr val="36EEE0"/>
                </a:solidFill>
              </a:rPr>
              <a:t>Tempat</a:t>
            </a:r>
            <a:r>
              <a:rPr b="1" dirty="0" sz="4800" lang="en-US">
                <a:solidFill>
                  <a:srgbClr val="36EEE0"/>
                </a:solidFill>
              </a:rPr>
              <a:t>	: 	Garuda </a:t>
            </a:r>
            <a:r>
              <a:rPr b="1" dirty="0" sz="4800" lang="en-US" err="1">
                <a:solidFill>
                  <a:srgbClr val="36EEE0"/>
                </a:solidFill>
              </a:rPr>
              <a:t>Wisnu</a:t>
            </a:r>
            <a:r>
              <a:rPr b="1" dirty="0" sz="4800" lang="en-US">
                <a:solidFill>
                  <a:srgbClr val="36EEE0"/>
                </a:solidFill>
              </a:rPr>
              <a:t> </a:t>
            </a:r>
            <a:r>
              <a:rPr b="1" dirty="0" sz="4800" lang="en-US" err="1">
                <a:solidFill>
                  <a:srgbClr val="36EEE0"/>
                </a:solidFill>
              </a:rPr>
              <a:t>Kencana</a:t>
            </a:r>
            <a:r>
              <a:rPr b="1" dirty="0" sz="4800" lang="en-US">
                <a:solidFill>
                  <a:srgbClr val="36EEE0"/>
                </a:solidFill>
              </a:rPr>
              <a:t> 					(GWK)	</a:t>
            </a:r>
            <a:r>
              <a:rPr b="1" dirty="0" sz="4800" lang="en-US" err="1">
                <a:solidFill>
                  <a:srgbClr val="36EEE0"/>
                </a:solidFill>
              </a:rPr>
              <a:t>Badung</a:t>
            </a:r>
            <a:r>
              <a:rPr b="1" dirty="0" sz="4800" lang="en-US">
                <a:solidFill>
                  <a:srgbClr val="36EEE0"/>
                </a:solidFill>
              </a:rPr>
              <a:t>, Bali</a:t>
            </a:r>
          </a:p>
        </p:txBody>
      </p:sp>
      <p:cxnSp>
        <p:nvCxnSpPr>
          <p:cNvPr id="3145728" name="Straight Connector 12"/>
          <p:cNvCxnSpPr>
            <a:cxnSpLocks/>
          </p:cNvCxnSpPr>
          <p:nvPr/>
        </p:nvCxnSpPr>
        <p:spPr>
          <a:xfrm>
            <a:off x="7924800" y="7734300"/>
            <a:ext cx="8686800" cy="0"/>
          </a:xfrm>
          <a:prstGeom prst="line"/>
          <a:ln w="19050">
            <a:solidFill>
              <a:schemeClr val="bg1"/>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69" name=""/>
        <p:cNvGrpSpPr/>
        <p:nvPr/>
      </p:nvGrpSpPr>
      <p:grpSpPr>
        <a:xfrm>
          <a:off x="0" y="0"/>
          <a:ext cx="0" cy="0"/>
          <a:chOff x="0" y="0"/>
          <a:chExt cx="0" cy="0"/>
        </a:xfrm>
      </p:grpSpPr>
      <p:pic>
        <p:nvPicPr>
          <p:cNvPr id="2097164" name="Picture 2"/>
          <p:cNvPicPr>
            <a:picLocks noChangeAspect="1"/>
          </p:cNvPicPr>
          <p:nvPr/>
        </p:nvPicPr>
        <p:blipFill>
          <a:blip xmlns:r="http://schemas.openxmlformats.org/officeDocument/2006/relationships" r:embed="rId1">
            <a:alphaModFix amt="60000"/>
          </a:blip>
          <a:srcRect/>
          <a:stretch>
            <a:fillRect/>
          </a:stretch>
        </p:blipFill>
        <p:spPr>
          <a:xfrm>
            <a:off x="-3505200" y="5829300"/>
            <a:ext cx="7522485" cy="7633518"/>
          </a:xfrm>
          <a:prstGeom prst="rect"/>
        </p:spPr>
      </p:pic>
      <p:pic>
        <p:nvPicPr>
          <p:cNvPr id="2097165" name="Picture 8"/>
          <p:cNvPicPr>
            <a:picLocks noChangeAspect="1"/>
          </p:cNvPicPr>
          <p:nvPr/>
        </p:nvPicPr>
        <p:blipFill>
          <a:blip xmlns:r="http://schemas.openxmlformats.org/officeDocument/2006/relationships" r:embed="rId2"/>
          <a:srcRect/>
          <a:stretch>
            <a:fillRect/>
          </a:stretch>
        </p:blipFill>
        <p:spPr>
          <a:xfrm flipH="1">
            <a:off x="14291176" y="-3317805"/>
            <a:ext cx="7391400" cy="7391400"/>
          </a:xfrm>
          <a:prstGeom prst="rect"/>
        </p:spPr>
      </p:pic>
      <p:graphicFrame>
        <p:nvGraphicFramePr>
          <p:cNvPr id="4194304" name="Table 4"/>
          <p:cNvGraphicFramePr>
            <a:graphicFrameLocks noGrp="1"/>
          </p:cNvGraphicFramePr>
          <p:nvPr/>
        </p:nvGraphicFramePr>
        <p:xfrm>
          <a:off x="1761879" y="1762079"/>
          <a:ext cx="15479439" cy="4451189"/>
        </p:xfrm>
        <a:graphic>
          <a:graphicData uri="http://schemas.openxmlformats.org/drawingml/2006/table">
            <a:tbl>
              <a:tblPr firstRow="1" bandRow="1">
                <a:tableStyleId>{F5AB1C69-6EDB-4FF4-983F-18BD219EF322}</a:tableStyleId>
              </a:tblPr>
              <a:tblGrid>
                <a:gridCol w="870719"/>
                <a:gridCol w="5216002"/>
                <a:gridCol w="2717211"/>
                <a:gridCol w="1515695"/>
                <a:gridCol w="3910998"/>
                <a:gridCol w="1248814"/>
              </a:tblGrid>
              <a:tr h="651300">
                <a:tc>
                  <a:txBody>
                    <a:bodyPr/>
                    <a:p>
                      <a:pPr algn="ctr"/>
                      <a:r>
                        <a:rPr dirty="0" sz="2800" lang="en-US"/>
                        <a:t>NO</a:t>
                      </a:r>
                    </a:p>
                  </a:txBody>
                  <a:tcPr marL="118736" marR="118736" marT="59368" marB="59368" anchor="ctr"/>
                </a:tc>
                <a:tc>
                  <a:txBody>
                    <a:bodyPr/>
                    <a:p>
                      <a:pPr algn="ctr"/>
                      <a:r>
                        <a:rPr dirty="0" sz="2800" lang="en-US"/>
                        <a:t>KEGIATAN</a:t>
                      </a:r>
                    </a:p>
                  </a:txBody>
                  <a:tcPr marL="118736" marR="118736" marT="59368" marB="59368" anchor="ctr"/>
                </a:tc>
                <a:tc>
                  <a:txBody>
                    <a:bodyPr/>
                    <a:p>
                      <a:pPr algn="ctr"/>
                      <a:r>
                        <a:rPr dirty="0" sz="2800" lang="en-US"/>
                        <a:t>WAKTU</a:t>
                      </a:r>
                    </a:p>
                  </a:txBody>
                  <a:tcPr marL="118736" marR="118736" marT="59368" marB="59368" anchor="ctr"/>
                </a:tc>
                <a:tc>
                  <a:txBody>
                    <a:bodyPr/>
                    <a:p>
                      <a:pPr algn="ctr"/>
                      <a:r>
                        <a:rPr dirty="0" sz="2800" lang="en-US"/>
                        <a:t>TEMPAT</a:t>
                      </a:r>
                    </a:p>
                  </a:txBody>
                  <a:tcPr marL="118736" marR="118736" marT="59368" marB="59368" anchor="ctr"/>
                </a:tc>
                <a:tc>
                  <a:txBody>
                    <a:bodyPr/>
                    <a:p>
                      <a:pPr algn="ctr"/>
                      <a:r>
                        <a:rPr dirty="0" sz="2800" lang="en-US"/>
                        <a:t>PIC</a:t>
                      </a:r>
                    </a:p>
                  </a:txBody>
                  <a:tcPr marL="118736" marR="118736" marT="59368" marB="59368" anchor="ctr"/>
                </a:tc>
                <a:tc>
                  <a:txBody>
                    <a:bodyPr/>
                    <a:p>
                      <a:pPr algn="ctr"/>
                      <a:r>
                        <a:rPr dirty="0" sz="2800" lang="en-US"/>
                        <a:t>KET</a:t>
                      </a:r>
                    </a:p>
                  </a:txBody>
                  <a:tcPr marL="118736" marR="118736" marT="59368" marB="59368" anchor="ctr"/>
                </a:tc>
              </a:tr>
              <a:tr h="700368">
                <a:tc>
                  <a:txBody>
                    <a:bodyPr/>
                    <a:p>
                      <a:pPr algn="ctr"/>
                      <a:r>
                        <a:rPr sz="2300" lang="en-US"/>
                        <a:t>1</a:t>
                      </a:r>
                    </a:p>
                  </a:txBody>
                  <a:tcPr marL="118736" marR="118736" marT="59368" marB="59368" anchor="ctr"/>
                </a:tc>
                <a:tc>
                  <a:txBody>
                    <a:bodyPr/>
                    <a:p>
                      <a:r>
                        <a:rPr dirty="0" sz="2300" lang="en-US"/>
                        <a:t>Dialog P4GN </a:t>
                      </a:r>
                      <a:r>
                        <a:rPr dirty="0" sz="2300" lang="en-US" err="1"/>
                        <a:t>Pemuda</a:t>
                      </a:r>
                      <a:r>
                        <a:rPr dirty="0" sz="2300" lang="en-US"/>
                        <a:t> Nusantara</a:t>
                      </a:r>
                    </a:p>
                  </a:txBody>
                  <a:tcPr marL="118736" marR="118736" marT="59368" marB="59368" anchor="ctr"/>
                </a:tc>
                <a:tc>
                  <a:txBody>
                    <a:bodyPr/>
                    <a:p>
                      <a:pPr algn="ctr"/>
                      <a:r>
                        <a:rPr dirty="0" sz="2300" lang="en-US"/>
                        <a:t>10 Mei 2023</a:t>
                      </a:r>
                    </a:p>
                  </a:txBody>
                  <a:tcPr marL="118736" marR="118736" marT="59368" marB="59368" anchor="ctr"/>
                </a:tc>
                <a:tc>
                  <a:txBody>
                    <a:bodyPr/>
                    <a:p>
                      <a:pPr algn="ctr"/>
                      <a:r>
                        <a:rPr sz="2300" lang="en-US"/>
                        <a:t>Palu</a:t>
                      </a:r>
                    </a:p>
                  </a:txBody>
                  <a:tcPr marL="118736" marR="118736" marT="59368" marB="59368" anchor="ctr"/>
                </a:tc>
                <a:tc>
                  <a:txBody>
                    <a:bodyPr/>
                    <a:p>
                      <a:r>
                        <a:rPr sz="2300" lang="en-US"/>
                        <a:t>Deputi Bidang Pencegahan</a:t>
                      </a:r>
                    </a:p>
                  </a:txBody>
                  <a:tcPr marL="118736" marR="118736" marT="59368" marB="59368" anchor="ctr"/>
                </a:tc>
                <a:tc>
                  <a:txBody>
                    <a:bodyPr/>
                    <a:p>
                      <a:endParaRPr sz="2300" lang="en-US"/>
                    </a:p>
                  </a:txBody>
                  <a:tcPr marL="118736" marR="118736" marT="59368" marB="59368" anchor="ctr"/>
                </a:tc>
              </a:tr>
              <a:tr h="529161">
                <a:tc>
                  <a:txBody>
                    <a:bodyPr/>
                    <a:p>
                      <a:pPr algn="ctr"/>
                      <a:r>
                        <a:rPr sz="2300" lang="en-US"/>
                        <a:t>2</a:t>
                      </a:r>
                    </a:p>
                  </a:txBody>
                  <a:tcPr marL="118736" marR="118736" marT="59368" marB="59368" anchor="ctr"/>
                </a:tc>
                <a:tc>
                  <a:txBody>
                    <a:bodyPr/>
                    <a:p>
                      <a:r>
                        <a:rPr dirty="0" sz="2300" lang="en-US"/>
                        <a:t>Shooting On Drugs</a:t>
                      </a:r>
                    </a:p>
                  </a:txBody>
                  <a:tcPr marL="118736" marR="118736" marT="59368" marB="59368" anchor="ctr"/>
                </a:tc>
                <a:tc>
                  <a:txBody>
                    <a:bodyPr/>
                    <a:p>
                      <a:pPr algn="ctr"/>
                      <a:r>
                        <a:rPr dirty="0" sz="2300" lang="en-US"/>
                        <a:t>23 - 24 </a:t>
                      </a:r>
                      <a:r>
                        <a:rPr dirty="0" sz="2300" lang="en-US" err="1"/>
                        <a:t>Juni</a:t>
                      </a:r>
                      <a:r>
                        <a:rPr dirty="0" sz="2300" lang="en-US"/>
                        <a:t> 2023</a:t>
                      </a:r>
                    </a:p>
                  </a:txBody>
                  <a:tcPr marL="118736" marR="118736" marT="59368" marB="59368" anchor="ctr"/>
                </a:tc>
                <a:tc>
                  <a:txBody>
                    <a:bodyPr/>
                    <a:p>
                      <a:pPr algn="ctr"/>
                      <a:r>
                        <a:rPr sz="2300" lang="en-US"/>
                        <a:t>Bali</a:t>
                      </a:r>
                    </a:p>
                  </a:txBody>
                  <a:tcPr marL="118736" marR="118736" marT="59368" marB="59368" anchor="ctr"/>
                </a:tc>
                <a:tc>
                  <a:txBody>
                    <a:bodyPr/>
                    <a:p>
                      <a:r>
                        <a:rPr dirty="0" sz="2300" lang="en-US" err="1"/>
                        <a:t>Inspektorat</a:t>
                      </a:r>
                      <a:r>
                        <a:rPr dirty="0" sz="2300" lang="en-US"/>
                        <a:t> Utama</a:t>
                      </a:r>
                    </a:p>
                  </a:txBody>
                  <a:tcPr marL="118736" marR="118736" marT="59368" marB="59368" anchor="ctr"/>
                </a:tc>
                <a:tc>
                  <a:txBody>
                    <a:bodyPr/>
                    <a:p>
                      <a:endParaRPr sz="2300" lang="en-US"/>
                    </a:p>
                  </a:txBody>
                  <a:tcPr marL="118736" marR="118736" marT="59368" marB="59368" anchor="ctr"/>
                </a:tc>
              </a:tr>
              <a:tr h="700368">
                <a:tc>
                  <a:txBody>
                    <a:bodyPr/>
                    <a:p>
                      <a:pPr algn="ctr"/>
                      <a:r>
                        <a:rPr sz="2300" lang="en-US"/>
                        <a:t>3</a:t>
                      </a:r>
                    </a:p>
                  </a:txBody>
                  <a:tcPr marL="118736" marR="118736" marT="59368" marB="59368" anchor="ctr"/>
                </a:tc>
                <a:tc>
                  <a:txBody>
                    <a:bodyPr/>
                    <a:p>
                      <a:r>
                        <a:rPr dirty="0" sz="2300" lang="en-US"/>
                        <a:t>Smash On Drugs</a:t>
                      </a:r>
                    </a:p>
                  </a:txBody>
                  <a:tcPr marL="118736" marR="118736" marT="59368" marB="59368" anchor="ctr"/>
                </a:tc>
                <a:tc>
                  <a:txBody>
                    <a:bodyPr/>
                    <a:p>
                      <a:pPr algn="ctr"/>
                      <a:r>
                        <a:rPr dirty="0" sz="2300" lang="en-US"/>
                        <a:t>17 - 21 </a:t>
                      </a:r>
                      <a:r>
                        <a:rPr dirty="0" sz="2300" lang="en-US" err="1"/>
                        <a:t>Juni</a:t>
                      </a:r>
                      <a:r>
                        <a:rPr dirty="0" sz="2300" lang="en-US"/>
                        <a:t> 2023</a:t>
                      </a:r>
                    </a:p>
                  </a:txBody>
                  <a:tcPr marL="118736" marR="118736" marT="59368" marB="59368" anchor="ctr"/>
                </a:tc>
                <a:tc>
                  <a:txBody>
                    <a:bodyPr/>
                    <a:p>
                      <a:pPr algn="ctr"/>
                      <a:r>
                        <a:rPr sz="2300" lang="en-US"/>
                        <a:t>Bali</a:t>
                      </a:r>
                    </a:p>
                  </a:txBody>
                  <a:tcPr marL="118736" marR="118736" marT="59368" marB="59368" anchor="ctr"/>
                </a:tc>
                <a:tc>
                  <a:txBody>
                    <a:bodyPr/>
                    <a:p>
                      <a:r>
                        <a:rPr sz="2300" lang="en-US"/>
                        <a:t>Deputi Bidang Pemberantasan</a:t>
                      </a:r>
                    </a:p>
                  </a:txBody>
                  <a:tcPr marL="118736" marR="118736" marT="59368" marB="59368" anchor="ctr"/>
                </a:tc>
                <a:tc>
                  <a:txBody>
                    <a:bodyPr/>
                    <a:p>
                      <a:endParaRPr sz="2300" lang="en-US"/>
                    </a:p>
                  </a:txBody>
                  <a:tcPr marL="118736" marR="118736" marT="59368" marB="59368" anchor="ctr"/>
                </a:tc>
              </a:tr>
              <a:tr h="700368">
                <a:tc>
                  <a:txBody>
                    <a:bodyPr/>
                    <a:p>
                      <a:pPr algn="ctr"/>
                      <a:r>
                        <a:rPr dirty="0" sz="2300" lang="en-US"/>
                        <a:t>4</a:t>
                      </a:r>
                    </a:p>
                  </a:txBody>
                  <a:tcPr marL="118736" marR="118736" marT="59368" marB="59368" anchor="ctr"/>
                </a:tc>
                <a:tc>
                  <a:txBody>
                    <a:bodyPr/>
                    <a:p>
                      <a:r>
                        <a:rPr dirty="0" sz="2300" lang="en-US"/>
                        <a:t>Dialog P4GN </a:t>
                      </a:r>
                      <a:r>
                        <a:rPr dirty="0" sz="2300" lang="en-US" err="1"/>
                        <a:t>Pemuda</a:t>
                      </a:r>
                      <a:r>
                        <a:rPr dirty="0" sz="2300" lang="en-US"/>
                        <a:t> Nusantara</a:t>
                      </a:r>
                    </a:p>
                  </a:txBody>
                  <a:tcPr marL="118736" marR="118736" marT="59368" marB="59368" anchor="ctr"/>
                </a:tc>
                <a:tc>
                  <a:txBody>
                    <a:bodyPr/>
                    <a:p>
                      <a:pPr algn="ctr"/>
                      <a:r>
                        <a:rPr dirty="0" sz="2300" lang="en-US"/>
                        <a:t>10 </a:t>
                      </a:r>
                      <a:r>
                        <a:rPr dirty="0" sz="2300" lang="en-US" err="1"/>
                        <a:t>Juni</a:t>
                      </a:r>
                      <a:r>
                        <a:rPr dirty="0" sz="2300" lang="en-US"/>
                        <a:t> 2023</a:t>
                      </a:r>
                    </a:p>
                  </a:txBody>
                  <a:tcPr marL="118736" marR="118736" marT="59368" marB="59368" anchor="ctr"/>
                </a:tc>
                <a:tc>
                  <a:txBody>
                    <a:bodyPr/>
                    <a:p>
                      <a:pPr algn="ctr"/>
                      <a:r>
                        <a:rPr dirty="0" sz="2300" lang="en-US"/>
                        <a:t>Jakarta</a:t>
                      </a:r>
                    </a:p>
                  </a:txBody>
                  <a:tcPr marL="118736" marR="118736" marT="59368" marB="59368" anchor="ctr"/>
                </a:tc>
                <a:tc>
                  <a:txBody>
                    <a:bodyPr/>
                    <a:p>
                      <a:r>
                        <a:rPr dirty="0" sz="2300" lang="en-US"/>
                        <a:t>Deputi </a:t>
                      </a:r>
                      <a:r>
                        <a:rPr dirty="0" sz="2300" lang="en-US" err="1"/>
                        <a:t>Bidang</a:t>
                      </a:r>
                      <a:r>
                        <a:rPr dirty="0" sz="2300" lang="en-US"/>
                        <a:t> Pencegahan</a:t>
                      </a:r>
                    </a:p>
                  </a:txBody>
                  <a:tcPr marL="118736" marR="118736" marT="59368" marB="59368" anchor="ctr"/>
                </a:tc>
                <a:tc>
                  <a:txBody>
                    <a:bodyPr/>
                    <a:p>
                      <a:endParaRPr dirty="0" sz="2300" lang="en-US"/>
                    </a:p>
                  </a:txBody>
                  <a:tcPr marL="118736" marR="118736" marT="59368" marB="59368" anchor="ctr"/>
                </a:tc>
              </a:tr>
              <a:tr h="700368">
                <a:tc>
                  <a:txBody>
                    <a:bodyPr/>
                    <a:p>
                      <a:pPr algn="ctr"/>
                      <a:r>
                        <a:rPr sz="2300" lang="en-US"/>
                        <a:t>4</a:t>
                      </a:r>
                    </a:p>
                  </a:txBody>
                  <a:tcPr marL="118736" marR="118736" marT="59368" marB="59368" anchor="ctr"/>
                </a:tc>
                <a:tc>
                  <a:txBody>
                    <a:bodyPr/>
                    <a:p>
                      <a:r>
                        <a:rPr dirty="0" sz="2300" lang="en-US"/>
                        <a:t>Workshop </a:t>
                      </a:r>
                      <a:r>
                        <a:rPr dirty="0" sz="2300" lang="en-US" err="1"/>
                        <a:t>Ketahanan</a:t>
                      </a:r>
                      <a:r>
                        <a:rPr dirty="0" sz="2300" lang="en-US"/>
                        <a:t> </a:t>
                      </a:r>
                      <a:r>
                        <a:rPr dirty="0" sz="2300" lang="en-US" err="1"/>
                        <a:t>Keluarga</a:t>
                      </a:r>
                      <a:endParaRPr dirty="0" sz="2300" lang="en-US"/>
                    </a:p>
                  </a:txBody>
                  <a:tcPr marL="118736" marR="118736" marT="59368" marB="59368" anchor="ctr"/>
                </a:tc>
                <a:tc>
                  <a:txBody>
                    <a:bodyPr/>
                    <a:p>
                      <a:pPr algn="ctr"/>
                      <a:r>
                        <a:rPr dirty="0" sz="2300" lang="en-US"/>
                        <a:t>12 </a:t>
                      </a:r>
                      <a:r>
                        <a:rPr dirty="0" sz="2300" lang="en-US" err="1"/>
                        <a:t>Juni</a:t>
                      </a:r>
                      <a:r>
                        <a:rPr dirty="0" sz="2300" lang="en-US"/>
                        <a:t> 2023</a:t>
                      </a:r>
                    </a:p>
                  </a:txBody>
                  <a:tcPr marL="118736" marR="118736" marT="59368" marB="59368" anchor="ctr"/>
                </a:tc>
                <a:tc>
                  <a:txBody>
                    <a:bodyPr/>
                    <a:p>
                      <a:pPr algn="ctr"/>
                      <a:r>
                        <a:rPr sz="2300" lang="en-US"/>
                        <a:t>Manado</a:t>
                      </a:r>
                    </a:p>
                  </a:txBody>
                  <a:tcPr marL="118736" marR="118736" marT="59368" marB="59368" anchor="ctr"/>
                </a:tc>
                <a:tc>
                  <a:txBody>
                    <a:bodyPr/>
                    <a:p>
                      <a:pPr algn="l" defTabSz="914400" eaLnBrk="1" fontAlgn="auto" hangingPunct="1" indent="0" latinLnBrk="0" lvl="0" marL="0" marR="0" rtl="0">
                        <a:lnSpc>
                          <a:spcPct val="100000"/>
                        </a:lnSpc>
                        <a:spcBef>
                          <a:spcPts val="0"/>
                        </a:spcBef>
                        <a:spcAft>
                          <a:spcPts val="0"/>
                        </a:spcAft>
                        <a:buClrTx/>
                        <a:buSzTx/>
                        <a:buFontTx/>
                        <a:buNone/>
                      </a:pPr>
                      <a:r>
                        <a:rPr sz="2300" lang="en-US"/>
                        <a:t>Deputi Bidang Pencegahan</a:t>
                      </a:r>
                    </a:p>
                  </a:txBody>
                  <a:tcPr marL="118736" marR="118736" marT="59368" marB="59368" anchor="ctr"/>
                </a:tc>
                <a:tc>
                  <a:txBody>
                    <a:bodyPr/>
                    <a:p>
                      <a:endParaRPr sz="2300" lang="en-US"/>
                    </a:p>
                  </a:txBody>
                  <a:tcPr marL="118736" marR="118736" marT="59368" marB="59368" anchor="ctr"/>
                </a:tc>
              </a:tr>
              <a:tr h="405768">
                <a:tc>
                  <a:txBody>
                    <a:bodyPr/>
                    <a:p>
                      <a:pPr algn="ctr"/>
                      <a:r>
                        <a:rPr dirty="0" sz="2300" lang="en-US"/>
                        <a:t>5</a:t>
                      </a:r>
                    </a:p>
                  </a:txBody>
                  <a:tcPr marL="118736" marR="118736" marT="59368" marB="59368" anchor="ctr"/>
                </a:tc>
                <a:tc>
                  <a:txBody>
                    <a:bodyPr/>
                    <a:p>
                      <a:r>
                        <a:rPr dirty="0" sz="2300" lang="en-US"/>
                        <a:t>Webinar Recovery Is A Long Journey</a:t>
                      </a:r>
                    </a:p>
                  </a:txBody>
                  <a:tcPr marL="118736" marR="118736" marT="59368" marB="59368" anchor="ctr"/>
                </a:tc>
                <a:tc>
                  <a:txBody>
                    <a:bodyPr/>
                    <a:p>
                      <a:pPr algn="ctr"/>
                      <a:r>
                        <a:rPr dirty="0" sz="2300" lang="en-US"/>
                        <a:t>6 </a:t>
                      </a:r>
                      <a:r>
                        <a:rPr dirty="0" sz="2300" lang="en-US" err="1"/>
                        <a:t>Juni</a:t>
                      </a:r>
                      <a:r>
                        <a:rPr dirty="0" sz="2300" lang="en-US"/>
                        <a:t> 2023 </a:t>
                      </a:r>
                    </a:p>
                  </a:txBody>
                  <a:tcPr marL="118736" marR="118736" marT="59368" marB="59368" anchor="ctr"/>
                </a:tc>
                <a:tc>
                  <a:txBody>
                    <a:bodyPr/>
                    <a:p>
                      <a:pPr algn="ctr"/>
                      <a:r>
                        <a:rPr dirty="0" sz="2300" lang="en-US"/>
                        <a:t>Jakarta</a:t>
                      </a:r>
                    </a:p>
                  </a:txBody>
                  <a:tcPr marL="118736" marR="118736" marT="59368" marB="59368" anchor="ctr"/>
                </a:tc>
                <a:tc>
                  <a:txBody>
                    <a:bodyPr/>
                    <a:p>
                      <a:r>
                        <a:rPr dirty="0" sz="2300" lang="en-US" err="1"/>
                        <a:t>Deputi</a:t>
                      </a:r>
                      <a:r>
                        <a:rPr dirty="0" sz="2300" lang="en-US"/>
                        <a:t> </a:t>
                      </a:r>
                      <a:r>
                        <a:rPr dirty="0" sz="2300" lang="en-US" err="1"/>
                        <a:t>Bidang</a:t>
                      </a:r>
                      <a:r>
                        <a:rPr dirty="0" sz="2300" lang="en-US"/>
                        <a:t> </a:t>
                      </a:r>
                      <a:r>
                        <a:rPr dirty="0" sz="2300" lang="en-US" err="1"/>
                        <a:t>Rehabilitasi</a:t>
                      </a:r>
                      <a:endParaRPr dirty="0" sz="2300" lang="en-US"/>
                    </a:p>
                  </a:txBody>
                  <a:tcPr marL="118736" marR="118736" marT="59368" marB="59368" anchor="ctr"/>
                </a:tc>
                <a:tc>
                  <a:txBody>
                    <a:bodyPr/>
                    <a:p>
                      <a:r>
                        <a:rPr dirty="0" sz="2300" lang="en-US"/>
                        <a:t>Hybrid</a:t>
                      </a:r>
                    </a:p>
                  </a:txBody>
                  <a:tcPr marL="118736" marR="118736" marT="59368" marB="59368" anchor="ctr"/>
                </a:tc>
              </a:tr>
            </a:tbl>
          </a:graphicData>
        </a:graphic>
      </p:graphicFrame>
      <p:graphicFrame>
        <p:nvGraphicFramePr>
          <p:cNvPr id="4194305" name="Table 4"/>
          <p:cNvGraphicFramePr>
            <a:graphicFrameLocks noGrp="1"/>
          </p:cNvGraphicFramePr>
          <p:nvPr/>
        </p:nvGraphicFramePr>
        <p:xfrm>
          <a:off x="1817961" y="7798628"/>
          <a:ext cx="15479439" cy="1916872"/>
        </p:xfrm>
        <a:graphic>
          <a:graphicData uri="http://schemas.openxmlformats.org/drawingml/2006/table">
            <a:tbl>
              <a:tblPr firstRow="1" bandRow="1">
                <a:tableStyleId>{F5AB1C69-6EDB-4FF4-983F-18BD219EF322}</a:tableStyleId>
              </a:tblPr>
              <a:tblGrid>
                <a:gridCol w="870719"/>
                <a:gridCol w="5650583"/>
                <a:gridCol w="2282630"/>
                <a:gridCol w="1515695"/>
                <a:gridCol w="3910998"/>
                <a:gridCol w="1248814"/>
              </a:tblGrid>
              <a:tr h="374545">
                <a:tc>
                  <a:txBody>
                    <a:bodyPr/>
                    <a:p>
                      <a:pPr algn="ctr"/>
                      <a:r>
                        <a:rPr dirty="0" sz="2800" lang="en-US"/>
                        <a:t>NO</a:t>
                      </a:r>
                    </a:p>
                  </a:txBody>
                  <a:tcPr marL="118736" marR="118736" marT="59368" marB="59368" anchor="ctr"/>
                </a:tc>
                <a:tc>
                  <a:txBody>
                    <a:bodyPr/>
                    <a:p>
                      <a:pPr algn="ctr"/>
                      <a:r>
                        <a:rPr dirty="0" sz="2800" lang="en-US"/>
                        <a:t>KEGIATAN</a:t>
                      </a:r>
                    </a:p>
                  </a:txBody>
                  <a:tcPr marL="118736" marR="118736" marT="59368" marB="59368" anchor="ctr"/>
                </a:tc>
                <a:tc>
                  <a:txBody>
                    <a:bodyPr/>
                    <a:p>
                      <a:pPr algn="ctr"/>
                      <a:r>
                        <a:rPr dirty="0" sz="2800" lang="en-US"/>
                        <a:t>WAKTU</a:t>
                      </a:r>
                    </a:p>
                  </a:txBody>
                  <a:tcPr marL="118736" marR="118736" marT="59368" marB="59368" anchor="ctr"/>
                </a:tc>
                <a:tc>
                  <a:txBody>
                    <a:bodyPr/>
                    <a:p>
                      <a:pPr algn="ctr"/>
                      <a:r>
                        <a:rPr dirty="0" sz="2800" lang="en-US"/>
                        <a:t>TEMPAT</a:t>
                      </a:r>
                    </a:p>
                  </a:txBody>
                  <a:tcPr marL="118736" marR="118736" marT="59368" marB="59368" anchor="ctr"/>
                </a:tc>
                <a:tc>
                  <a:txBody>
                    <a:bodyPr/>
                    <a:p>
                      <a:pPr algn="ctr"/>
                      <a:r>
                        <a:rPr dirty="0" sz="2800" lang="en-US"/>
                        <a:t>PIC</a:t>
                      </a:r>
                    </a:p>
                  </a:txBody>
                  <a:tcPr marL="118736" marR="118736" marT="59368" marB="59368" anchor="ctr"/>
                </a:tc>
                <a:tc>
                  <a:txBody>
                    <a:bodyPr/>
                    <a:p>
                      <a:pPr algn="ctr"/>
                      <a:r>
                        <a:rPr dirty="0" sz="2800" lang="en-US"/>
                        <a:t>KET</a:t>
                      </a:r>
                    </a:p>
                  </a:txBody>
                  <a:tcPr marL="118736" marR="118736" marT="59368" marB="59368" anchor="ctr"/>
                </a:tc>
              </a:tr>
              <a:tr h="559293">
                <a:tc>
                  <a:txBody>
                    <a:bodyPr/>
                    <a:p>
                      <a:pPr algn="ctr"/>
                      <a:r>
                        <a:rPr sz="2300" lang="en-US"/>
                        <a:t>1</a:t>
                      </a:r>
                    </a:p>
                  </a:txBody>
                  <a:tcPr marL="118736" marR="118736" marT="59368" marB="59368" anchor="ctr"/>
                </a:tc>
                <a:tc>
                  <a:txBody>
                    <a:bodyPr/>
                    <a:p>
                      <a:r>
                        <a:rPr dirty="0" sz="2300" lang="en-US"/>
                        <a:t>Bali International Choir Competition</a:t>
                      </a:r>
                    </a:p>
                  </a:txBody>
                  <a:tcPr marL="118736" marR="118736" marT="59368" marB="59368" anchor="ctr"/>
                </a:tc>
                <a:tc>
                  <a:txBody>
                    <a:bodyPr/>
                    <a:p>
                      <a:pPr algn="ctr"/>
                      <a:r>
                        <a:rPr dirty="0" sz="2300" lang="en-US"/>
                        <a:t>24 </a:t>
                      </a:r>
                      <a:r>
                        <a:rPr dirty="0" sz="2300" lang="en-US" err="1"/>
                        <a:t>s.d</a:t>
                      </a:r>
                      <a:r>
                        <a:rPr dirty="0" sz="2300" lang="en-US"/>
                        <a:t> 29 </a:t>
                      </a:r>
                      <a:r>
                        <a:rPr dirty="0" sz="2300" lang="en-US" err="1"/>
                        <a:t>Juli</a:t>
                      </a:r>
                      <a:r>
                        <a:rPr dirty="0" sz="2300" lang="en-US"/>
                        <a:t> 2023</a:t>
                      </a:r>
                    </a:p>
                  </a:txBody>
                  <a:tcPr marL="118736" marR="118736" marT="59368" marB="59368" anchor="ctr"/>
                </a:tc>
                <a:tc>
                  <a:txBody>
                    <a:bodyPr/>
                    <a:p>
                      <a:pPr algn="ctr"/>
                      <a:r>
                        <a:rPr sz="2300" lang="en-US"/>
                        <a:t>Bali</a:t>
                      </a:r>
                    </a:p>
                  </a:txBody>
                  <a:tcPr marL="118736" marR="118736" marT="59368" marB="59368" anchor="ctr"/>
                </a:tc>
                <a:tc>
                  <a:txBody>
                    <a:bodyPr/>
                    <a:p>
                      <a:r>
                        <a:rPr sz="2300" lang="en-US"/>
                        <a:t>Deputi Bidang Pemberdayaan Masyarakat</a:t>
                      </a:r>
                    </a:p>
                  </a:txBody>
                  <a:tcPr marL="118736" marR="118736" marT="59368" marB="59368" anchor="ctr"/>
                </a:tc>
                <a:tc>
                  <a:txBody>
                    <a:bodyPr/>
                    <a:p>
                      <a:endParaRPr sz="2300" lang="en-US"/>
                    </a:p>
                  </a:txBody>
                  <a:tcPr marL="118736" marR="118736" marT="59368" marB="59368" anchor="ctr"/>
                </a:tc>
              </a:tr>
              <a:tr h="551640">
                <a:tc>
                  <a:txBody>
                    <a:bodyPr/>
                    <a:p>
                      <a:pPr algn="ctr"/>
                      <a:r>
                        <a:rPr sz="2300" lang="en-US"/>
                        <a:t>2</a:t>
                      </a:r>
                    </a:p>
                  </a:txBody>
                  <a:tcPr marL="118736" marR="118736" marT="59368" marB="59368" anchor="ctr"/>
                </a:tc>
                <a:tc>
                  <a:txBody>
                    <a:bodyPr/>
                    <a:p>
                      <a:r>
                        <a:rPr dirty="0" sz="2300" lang="en-US"/>
                        <a:t>Run Against Drugs</a:t>
                      </a:r>
                    </a:p>
                  </a:txBody>
                  <a:tcPr marL="118736" marR="118736" marT="59368" marB="59368" anchor="ctr"/>
                </a:tc>
                <a:tc>
                  <a:txBody>
                    <a:bodyPr/>
                    <a:p>
                      <a:pPr algn="ctr"/>
                      <a:r>
                        <a:rPr dirty="0" sz="2300" lang="en-US"/>
                        <a:t>30 </a:t>
                      </a:r>
                      <a:r>
                        <a:rPr dirty="0" sz="2300" lang="en-US" err="1"/>
                        <a:t>Juli</a:t>
                      </a:r>
                      <a:r>
                        <a:rPr dirty="0" sz="2300" lang="en-US"/>
                        <a:t> 2023</a:t>
                      </a:r>
                    </a:p>
                  </a:txBody>
                  <a:tcPr marL="118736" marR="118736" marT="59368" marB="59368" anchor="ctr"/>
                </a:tc>
                <a:tc>
                  <a:txBody>
                    <a:bodyPr/>
                    <a:p>
                      <a:pPr algn="ctr"/>
                      <a:r>
                        <a:rPr sz="2300" lang="en-US"/>
                        <a:t>Bali</a:t>
                      </a:r>
                    </a:p>
                  </a:txBody>
                  <a:tcPr marL="118736" marR="118736" marT="59368" marB="59368" anchor="ctr"/>
                </a:tc>
                <a:tc>
                  <a:txBody>
                    <a:bodyPr/>
                    <a:p>
                      <a:r>
                        <a:rPr sz="2300" lang="en-US"/>
                        <a:t>Deputi Bidang Pencegahan</a:t>
                      </a:r>
                    </a:p>
                  </a:txBody>
                  <a:tcPr marL="118736" marR="118736" marT="59368" marB="59368" anchor="ctr"/>
                </a:tc>
                <a:tc>
                  <a:txBody>
                    <a:bodyPr/>
                    <a:p>
                      <a:endParaRPr dirty="0" sz="2300" lang="en-US"/>
                    </a:p>
                  </a:txBody>
                  <a:tcPr marL="118736" marR="118736" marT="59368" marB="59368" anchor="ctr"/>
                </a:tc>
              </a:tr>
            </a:tbl>
          </a:graphicData>
        </a:graphic>
      </p:graphicFrame>
      <p:sp>
        <p:nvSpPr>
          <p:cNvPr id="1048626" name="TextBox 2"/>
          <p:cNvSpPr txBox="1"/>
          <p:nvPr/>
        </p:nvSpPr>
        <p:spPr>
          <a:xfrm>
            <a:off x="3142391" y="490344"/>
            <a:ext cx="8115300" cy="1270000"/>
          </a:xfrm>
          <a:prstGeom prst="rect"/>
        </p:spPr>
        <p:txBody>
          <a:bodyPr anchor="t" bIns="0" lIns="0" rIns="0" rtlCol="0" tIns="0">
            <a:spAutoFit/>
          </a:bodyPr>
          <a:p>
            <a:pPr>
              <a:lnSpc>
                <a:spcPts val="9999"/>
              </a:lnSpc>
            </a:pPr>
            <a:r>
              <a:rPr dirty="0" sz="8800" lang="en-US" spc="-300">
                <a:solidFill>
                  <a:srgbClr val="4C5270"/>
                </a:solidFill>
                <a:latin typeface="Garet Bold"/>
              </a:rPr>
              <a:t>HANI</a:t>
            </a:r>
            <a:endParaRPr dirty="0" sz="9999" lang="en-US" spc="-300">
              <a:solidFill>
                <a:srgbClr val="4C5270"/>
              </a:solidFill>
              <a:latin typeface="Garet Bold"/>
            </a:endParaRPr>
          </a:p>
        </p:txBody>
      </p:sp>
      <p:sp>
        <p:nvSpPr>
          <p:cNvPr id="1048627" name="TextBox 3"/>
          <p:cNvSpPr txBox="1"/>
          <p:nvPr/>
        </p:nvSpPr>
        <p:spPr>
          <a:xfrm>
            <a:off x="1646414" y="455349"/>
            <a:ext cx="7934877" cy="1269999"/>
          </a:xfrm>
          <a:prstGeom prst="rect"/>
        </p:spPr>
        <p:txBody>
          <a:bodyPr anchor="t" bIns="0" lIns="0" rIns="0" rtlCol="0" tIns="0" wrap="square">
            <a:spAutoFit/>
          </a:bodyPr>
          <a:p>
            <a:pPr>
              <a:lnSpc>
                <a:spcPts val="9999"/>
              </a:lnSpc>
            </a:pPr>
            <a:r>
              <a:rPr dirty="0" sz="6600" lang="en-US" spc="-300" err="1">
                <a:solidFill>
                  <a:schemeClr val="bg1">
                    <a:lumMod val="50000"/>
                  </a:schemeClr>
                </a:solidFill>
                <a:latin typeface="Garet Book"/>
              </a:rPr>
              <a:t>Pra</a:t>
            </a:r>
            <a:endParaRPr dirty="0" sz="9600" lang="en-US" spc="-300">
              <a:solidFill>
                <a:schemeClr val="bg1">
                  <a:lumMod val="50000"/>
                </a:schemeClr>
              </a:solidFill>
              <a:latin typeface="Garet Book"/>
            </a:endParaRPr>
          </a:p>
        </p:txBody>
      </p:sp>
      <p:sp>
        <p:nvSpPr>
          <p:cNvPr id="1048628" name="TextBox 2"/>
          <p:cNvSpPr txBox="1"/>
          <p:nvPr/>
        </p:nvSpPr>
        <p:spPr>
          <a:xfrm>
            <a:off x="4247291" y="6662544"/>
            <a:ext cx="8115300" cy="1270000"/>
          </a:xfrm>
          <a:prstGeom prst="rect"/>
        </p:spPr>
        <p:txBody>
          <a:bodyPr anchor="t" bIns="0" lIns="0" rIns="0" rtlCol="0" tIns="0">
            <a:spAutoFit/>
          </a:bodyPr>
          <a:p>
            <a:pPr>
              <a:lnSpc>
                <a:spcPts val="9999"/>
              </a:lnSpc>
            </a:pPr>
            <a:r>
              <a:rPr dirty="0" sz="8800" lang="en-US" spc="-300">
                <a:solidFill>
                  <a:srgbClr val="4C5270"/>
                </a:solidFill>
                <a:latin typeface="Garet Bold"/>
              </a:rPr>
              <a:t>HANI</a:t>
            </a:r>
            <a:endParaRPr dirty="0" sz="9999" lang="en-US" spc="-300">
              <a:solidFill>
                <a:srgbClr val="4C5270"/>
              </a:solidFill>
              <a:latin typeface="Garet Bold"/>
            </a:endParaRPr>
          </a:p>
        </p:txBody>
      </p:sp>
      <p:sp>
        <p:nvSpPr>
          <p:cNvPr id="1048629" name="TextBox 3"/>
          <p:cNvSpPr txBox="1"/>
          <p:nvPr/>
        </p:nvSpPr>
        <p:spPr>
          <a:xfrm>
            <a:off x="1722614" y="6651277"/>
            <a:ext cx="7934877" cy="1269999"/>
          </a:xfrm>
          <a:prstGeom prst="rect"/>
        </p:spPr>
        <p:txBody>
          <a:bodyPr anchor="t" bIns="0" lIns="0" rIns="0" rtlCol="0" tIns="0" wrap="square">
            <a:spAutoFit/>
          </a:bodyPr>
          <a:p>
            <a:pPr>
              <a:lnSpc>
                <a:spcPts val="9999"/>
              </a:lnSpc>
            </a:pPr>
            <a:r>
              <a:rPr dirty="0" sz="6600" lang="en-US" spc="-300" err="1">
                <a:solidFill>
                  <a:schemeClr val="bg1">
                    <a:lumMod val="50000"/>
                  </a:schemeClr>
                </a:solidFill>
                <a:latin typeface="Garet Book"/>
              </a:rPr>
              <a:t>Pasca</a:t>
            </a:r>
            <a:endParaRPr dirty="0" sz="9600" lang="en-US" spc="-300">
              <a:solidFill>
                <a:schemeClr val="bg1">
                  <a:lumMod val="50000"/>
                </a:schemeClr>
              </a:solidFill>
              <a:latin typeface="Garet Book"/>
            </a:endParaRPr>
          </a:p>
        </p:txBody>
      </p:sp>
      <p:sp>
        <p:nvSpPr>
          <p:cNvPr id="1048630" name="TextBox 4"/>
          <p:cNvSpPr txBox="1"/>
          <p:nvPr/>
        </p:nvSpPr>
        <p:spPr>
          <a:xfrm>
            <a:off x="434045" y="264"/>
            <a:ext cx="2633897" cy="1270000"/>
          </a:xfrm>
          <a:prstGeom prst="rect"/>
        </p:spPr>
        <p:txBody>
          <a:bodyPr anchor="t" bIns="0" lIns="0" rIns="0" rtlCol="0" tIns="0">
            <a:spAutoFit/>
          </a:bodyPr>
          <a:p>
            <a:pPr>
              <a:lnSpc>
                <a:spcPts val="9999"/>
              </a:lnSpc>
            </a:pPr>
            <a:r>
              <a:rPr b="1" dirty="0" sz="6000" lang="en-US" spc="-150">
                <a:solidFill>
                  <a:srgbClr val="10BCB0"/>
                </a:solidFill>
                <a:latin typeface="Garet Book"/>
              </a:rPr>
              <a:t>05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70" name=""/>
        <p:cNvGrpSpPr/>
        <p:nvPr/>
      </p:nvGrpSpPr>
      <p:grpSpPr>
        <a:xfrm>
          <a:off x="0" y="0"/>
          <a:ext cx="0" cy="0"/>
          <a:chOff x="0" y="0"/>
          <a:chExt cx="0" cy="0"/>
        </a:xfrm>
      </p:grpSpPr>
      <p:sp>
        <p:nvSpPr>
          <p:cNvPr id="1048631" name="Rectangle 26"/>
          <p:cNvSpPr/>
          <p:nvPr/>
        </p:nvSpPr>
        <p:spPr>
          <a:xfrm>
            <a:off x="434045" y="8534269"/>
            <a:ext cx="365760" cy="365760"/>
          </a:xfrm>
          <a:prstGeom prst="rect"/>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pic>
        <p:nvPicPr>
          <p:cNvPr id="2097166" name="Picture 11"/>
          <p:cNvPicPr>
            <a:picLocks noChangeAspect="1"/>
          </p:cNvPicPr>
          <p:nvPr/>
        </p:nvPicPr>
        <p:blipFill>
          <a:blip xmlns:r="http://schemas.openxmlformats.org/officeDocument/2006/relationships" r:embed="rId1" cstate="print"/>
          <a:srcRect/>
          <a:stretch>
            <a:fillRect/>
          </a:stretch>
        </p:blipFill>
        <p:spPr>
          <a:xfrm>
            <a:off x="8276340" y="266700"/>
            <a:ext cx="5676743" cy="9959201"/>
          </a:xfrm>
          <a:prstGeom prst="rect"/>
        </p:spPr>
      </p:pic>
      <p:pic>
        <p:nvPicPr>
          <p:cNvPr id="2097167" name="Picture 2"/>
          <p:cNvPicPr>
            <a:picLocks noChangeAspect="1"/>
          </p:cNvPicPr>
          <p:nvPr/>
        </p:nvPicPr>
        <p:blipFill>
          <a:blip xmlns:r="http://schemas.openxmlformats.org/officeDocument/2006/relationships" r:embed="rId2">
            <a:alphaModFix amt="60000"/>
          </a:blip>
          <a:srcRect/>
          <a:stretch>
            <a:fillRect/>
          </a:stretch>
        </p:blipFill>
        <p:spPr>
          <a:xfrm>
            <a:off x="156644" y="6838610"/>
            <a:ext cx="7522485" cy="7633518"/>
          </a:xfrm>
          <a:prstGeom prst="rect"/>
        </p:spPr>
      </p:pic>
      <p:pic>
        <p:nvPicPr>
          <p:cNvPr id="2097168" name="Picture 1"/>
          <p:cNvPicPr>
            <a:picLocks noChangeAspect="1" noChangeArrowheads="1"/>
          </p:cNvPicPr>
          <p:nvPr/>
        </p:nvPicPr>
        <p:blipFill rotWithShape="1">
          <a:blip xmlns:r="http://schemas.openxmlformats.org/officeDocument/2006/relationships" r:embed="rId3"/>
          <a:srcRect l="12016" t="31368" r="18056" b="10947"/>
          <a:stretch>
            <a:fillRect/>
          </a:stretch>
        </p:blipFill>
        <p:spPr bwMode="auto">
          <a:xfrm>
            <a:off x="6905680" y="7775323"/>
            <a:ext cx="4920475" cy="2701877"/>
          </a:xfrm>
          <a:prstGeom prst="rect"/>
          <a:noFill/>
          <a:ln>
            <a:noFill/>
          </a:ln>
        </p:spPr>
      </p:pic>
      <p:pic>
        <p:nvPicPr>
          <p:cNvPr id="2097169" name="Picture 13" descr="A group of people on a stage  Description automatically generated"/>
          <p:cNvPicPr>
            <a:picLocks noChangeAspect="1"/>
          </p:cNvPicPr>
          <p:nvPr/>
        </p:nvPicPr>
        <p:blipFill rotWithShape="1">
          <a:blip xmlns:r="http://schemas.openxmlformats.org/officeDocument/2006/relationships" r:embed="rId4"/>
          <a:srcRect l="885" t="18937" r="7534" b="10024"/>
          <a:stretch>
            <a:fillRect/>
          </a:stretch>
        </p:blipFill>
        <p:spPr>
          <a:xfrm>
            <a:off x="0" y="3619500"/>
            <a:ext cx="6235594" cy="3023086"/>
          </a:xfrm>
          <a:prstGeom prst="rect"/>
        </p:spPr>
      </p:pic>
      <p:sp>
        <p:nvSpPr>
          <p:cNvPr id="1048632" name="TextBox 16"/>
          <p:cNvSpPr txBox="1"/>
          <p:nvPr/>
        </p:nvSpPr>
        <p:spPr>
          <a:xfrm>
            <a:off x="2514068" y="7145298"/>
            <a:ext cx="2364750" cy="523220"/>
          </a:xfrm>
          <a:prstGeom prst="rect"/>
          <a:noFill/>
        </p:spPr>
        <p:txBody>
          <a:bodyPr rtlCol="0" wrap="none">
            <a:spAutoFit/>
          </a:bodyPr>
          <a:p>
            <a:r>
              <a:rPr dirty="0" sz="2800" lang="en-US" err="1">
                <a:latin typeface="Garet Book" panose="020B0604020202020204" charset="0"/>
              </a:rPr>
              <a:t>Lomba</a:t>
            </a:r>
            <a:r>
              <a:rPr dirty="0" sz="2800" lang="en-US">
                <a:latin typeface="Garet Book" panose="020B0604020202020204" charset="0"/>
              </a:rPr>
              <a:t> Seni</a:t>
            </a:r>
          </a:p>
        </p:txBody>
      </p:sp>
      <p:sp>
        <p:nvSpPr>
          <p:cNvPr id="1048633" name="Rectangle 23"/>
          <p:cNvSpPr/>
          <p:nvPr/>
        </p:nvSpPr>
        <p:spPr>
          <a:xfrm>
            <a:off x="73269" y="38364"/>
            <a:ext cx="688731" cy="684527"/>
          </a:xfrm>
          <a:prstGeom prst="rect"/>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solidFill>
                <a:srgbClr val="66FFFF"/>
              </a:solidFill>
            </a:endParaRPr>
          </a:p>
        </p:txBody>
      </p:sp>
      <p:sp>
        <p:nvSpPr>
          <p:cNvPr id="1048634" name="TextBox 4"/>
          <p:cNvSpPr txBox="1"/>
          <p:nvPr/>
        </p:nvSpPr>
        <p:spPr>
          <a:xfrm>
            <a:off x="434045" y="264"/>
            <a:ext cx="2633897" cy="1238801"/>
          </a:xfrm>
          <a:prstGeom prst="rect"/>
        </p:spPr>
        <p:txBody>
          <a:bodyPr anchor="t" bIns="0" lIns="0" rIns="0" rtlCol="0" tIns="0">
            <a:spAutoFit/>
          </a:bodyPr>
          <a:p>
            <a:pPr>
              <a:lnSpc>
                <a:spcPts val="9999"/>
              </a:lnSpc>
            </a:pPr>
            <a:r>
              <a:rPr b="1" dirty="0" sz="6000" lang="en-US" spc="-150">
                <a:solidFill>
                  <a:schemeClr val="tx1">
                    <a:lumMod val="75000"/>
                    <a:lumOff val="25000"/>
                  </a:schemeClr>
                </a:solidFill>
                <a:latin typeface="Garet Book"/>
              </a:rPr>
              <a:t>06</a:t>
            </a:r>
          </a:p>
        </p:txBody>
      </p:sp>
      <p:sp>
        <p:nvSpPr>
          <p:cNvPr id="1048635" name="TextBox 3"/>
          <p:cNvSpPr txBox="1"/>
          <p:nvPr/>
        </p:nvSpPr>
        <p:spPr>
          <a:xfrm>
            <a:off x="1333500" y="1064949"/>
            <a:ext cx="8115300" cy="1215717"/>
          </a:xfrm>
          <a:prstGeom prst="rect"/>
        </p:spPr>
        <p:txBody>
          <a:bodyPr anchor="t" bIns="0" lIns="0" rIns="0" rtlCol="0" tIns="0">
            <a:spAutoFit/>
          </a:bodyPr>
          <a:p>
            <a:pPr>
              <a:lnSpc>
                <a:spcPts val="9999"/>
              </a:lnSpc>
            </a:pPr>
            <a:r>
              <a:rPr sz="6600" lang="en-US" spc="-300">
                <a:solidFill>
                  <a:schemeClr val="bg1">
                    <a:lumMod val="50000"/>
                  </a:schemeClr>
                </a:solidFill>
                <a:latin typeface="Garet Book"/>
              </a:rPr>
              <a:t>Rangkaian</a:t>
            </a:r>
            <a:endParaRPr dirty="0" sz="9600" lang="en-US" spc="-300">
              <a:solidFill>
                <a:schemeClr val="bg1">
                  <a:lumMod val="50000"/>
                </a:schemeClr>
              </a:solidFill>
              <a:latin typeface="Garet Book"/>
            </a:endParaRPr>
          </a:p>
        </p:txBody>
      </p:sp>
      <p:sp>
        <p:nvSpPr>
          <p:cNvPr id="1048636" name="Oval 29"/>
          <p:cNvSpPr/>
          <p:nvPr/>
        </p:nvSpPr>
        <p:spPr>
          <a:xfrm>
            <a:off x="1474173" y="6913171"/>
            <a:ext cx="897329" cy="897329"/>
          </a:xfrm>
          <a:prstGeom prst="ellipse"/>
          <a:solidFill>
            <a:srgbClr val="92D050"/>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bIns="0" lIns="0" rIns="0" rtlCol="0" tIns="0"/>
          <a:p>
            <a:pPr algn="ctr"/>
            <a:r>
              <a:rPr b="1" sz="3200" lang="en-US">
                <a:solidFill>
                  <a:schemeClr val="bg1"/>
                </a:solidFill>
              </a:rPr>
              <a:t>1</a:t>
            </a:r>
          </a:p>
        </p:txBody>
      </p:sp>
      <p:sp>
        <p:nvSpPr>
          <p:cNvPr id="1048637" name="TextBox 30"/>
          <p:cNvSpPr txBox="1"/>
          <p:nvPr/>
        </p:nvSpPr>
        <p:spPr>
          <a:xfrm>
            <a:off x="7821695" y="2784827"/>
            <a:ext cx="1856598" cy="523220"/>
          </a:xfrm>
          <a:prstGeom prst="rect"/>
          <a:noFill/>
        </p:spPr>
        <p:txBody>
          <a:bodyPr rtlCol="0" wrap="none">
            <a:spAutoFit/>
          </a:bodyPr>
          <a:p>
            <a:r>
              <a:rPr sz="2800" lang="en-US">
                <a:latin typeface="Garet Book" panose="020B0604020202020204" charset="0"/>
              </a:rPr>
              <a:t>Pameran</a:t>
            </a:r>
            <a:endParaRPr dirty="0" sz="2800" lang="en-US">
              <a:latin typeface="Garet Book" panose="020B0604020202020204" charset="0"/>
            </a:endParaRPr>
          </a:p>
        </p:txBody>
      </p:sp>
      <p:sp>
        <p:nvSpPr>
          <p:cNvPr id="1048638" name="Oval 31"/>
          <p:cNvSpPr/>
          <p:nvPr/>
        </p:nvSpPr>
        <p:spPr>
          <a:xfrm>
            <a:off x="6781800" y="2552700"/>
            <a:ext cx="897329" cy="897329"/>
          </a:xfrm>
          <a:prstGeom prst="ellipse"/>
          <a:solidFill>
            <a:srgbClr val="92D050"/>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bIns="0" lIns="0" rIns="0" rtlCol="0" tIns="0"/>
          <a:p>
            <a:pPr algn="ctr"/>
            <a:r>
              <a:rPr b="1" sz="3200" lang="en-US">
                <a:solidFill>
                  <a:schemeClr val="bg1"/>
                </a:solidFill>
              </a:rPr>
              <a:t>2</a:t>
            </a:r>
          </a:p>
        </p:txBody>
      </p:sp>
      <p:pic>
        <p:nvPicPr>
          <p:cNvPr id="2097170" name="Picture 3"/>
          <p:cNvPicPr>
            <a:picLocks noChangeAspect="1"/>
          </p:cNvPicPr>
          <p:nvPr/>
        </p:nvPicPr>
        <p:blipFill rotWithShape="1">
          <a:blip xmlns:r="http://schemas.openxmlformats.org/officeDocument/2006/relationships" r:embed="rId5"/>
          <a:srcRect t="8887" b="9746"/>
          <a:stretch>
            <a:fillRect/>
          </a:stretch>
        </p:blipFill>
        <p:spPr>
          <a:xfrm>
            <a:off x="6890113" y="3607031"/>
            <a:ext cx="4936043" cy="2679469"/>
          </a:xfrm>
          <a:prstGeom prst="rect"/>
        </p:spPr>
      </p:pic>
      <p:sp>
        <p:nvSpPr>
          <p:cNvPr id="1048639" name="TextBox 32"/>
          <p:cNvSpPr txBox="1"/>
          <p:nvPr/>
        </p:nvSpPr>
        <p:spPr>
          <a:xfrm>
            <a:off x="7897895" y="6823427"/>
            <a:ext cx="1354858" cy="523220"/>
          </a:xfrm>
          <a:prstGeom prst="rect"/>
          <a:noFill/>
        </p:spPr>
        <p:txBody>
          <a:bodyPr rtlCol="0" wrap="none">
            <a:spAutoFit/>
          </a:bodyPr>
          <a:p>
            <a:r>
              <a:rPr dirty="0" sz="2800" lang="en-US">
                <a:latin typeface="Garet Book" panose="020B0604020202020204" charset="0"/>
              </a:rPr>
              <a:t>UMKM</a:t>
            </a:r>
          </a:p>
        </p:txBody>
      </p:sp>
      <p:sp>
        <p:nvSpPr>
          <p:cNvPr id="1048640" name="Oval 33"/>
          <p:cNvSpPr/>
          <p:nvPr/>
        </p:nvSpPr>
        <p:spPr>
          <a:xfrm>
            <a:off x="6858000" y="6591300"/>
            <a:ext cx="897329" cy="897329"/>
          </a:xfrm>
          <a:prstGeom prst="ellipse"/>
          <a:solidFill>
            <a:srgbClr val="92D050"/>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bIns="0" lIns="0" rIns="0" rtlCol="0" tIns="0"/>
          <a:p>
            <a:pPr algn="ctr"/>
            <a:r>
              <a:rPr b="1" sz="3200" lang="en-US">
                <a:solidFill>
                  <a:schemeClr val="bg1"/>
                </a:solidFill>
              </a:rPr>
              <a:t>3</a:t>
            </a:r>
          </a:p>
        </p:txBody>
      </p:sp>
      <p:pic>
        <p:nvPicPr>
          <p:cNvPr id="2097171" name="Picture 8"/>
          <p:cNvPicPr>
            <a:picLocks noChangeAspect="1"/>
          </p:cNvPicPr>
          <p:nvPr/>
        </p:nvPicPr>
        <p:blipFill>
          <a:blip xmlns:r="http://schemas.openxmlformats.org/officeDocument/2006/relationships" r:embed="rId6"/>
          <a:stretch>
            <a:fillRect/>
          </a:stretch>
        </p:blipFill>
        <p:spPr>
          <a:xfrm>
            <a:off x="12380966" y="4326097"/>
            <a:ext cx="5907034" cy="3941603"/>
          </a:xfrm>
          <a:prstGeom prst="rect"/>
        </p:spPr>
      </p:pic>
      <p:sp>
        <p:nvSpPr>
          <p:cNvPr id="1048641" name="TextBox 34"/>
          <p:cNvSpPr txBox="1"/>
          <p:nvPr/>
        </p:nvSpPr>
        <p:spPr>
          <a:xfrm>
            <a:off x="13306194" y="3427315"/>
            <a:ext cx="3111749" cy="523220"/>
          </a:xfrm>
          <a:prstGeom prst="rect"/>
          <a:noFill/>
        </p:spPr>
        <p:txBody>
          <a:bodyPr rtlCol="0" wrap="none">
            <a:spAutoFit/>
          </a:bodyPr>
          <a:p>
            <a:r>
              <a:rPr sz="2800" lang="en-US">
                <a:latin typeface="Garet Book" panose="020B0604020202020204" charset="0"/>
              </a:rPr>
              <a:t>Pergelaran Seni</a:t>
            </a:r>
            <a:endParaRPr dirty="0" sz="2800" lang="en-US">
              <a:latin typeface="Garet Book" panose="020B0604020202020204" charset="0"/>
            </a:endParaRPr>
          </a:p>
        </p:txBody>
      </p:sp>
      <p:sp>
        <p:nvSpPr>
          <p:cNvPr id="1048642" name="Oval 35"/>
          <p:cNvSpPr/>
          <p:nvPr/>
        </p:nvSpPr>
        <p:spPr>
          <a:xfrm>
            <a:off x="12266299" y="3195188"/>
            <a:ext cx="897329" cy="897329"/>
          </a:xfrm>
          <a:prstGeom prst="ellipse"/>
          <a:solidFill>
            <a:srgbClr val="92D050"/>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bIns="0" lIns="0" rIns="0" rtlCol="0" tIns="0"/>
          <a:p>
            <a:pPr algn="ctr"/>
            <a:r>
              <a:rPr b="1" sz="3200" lang="en-US">
                <a:solidFill>
                  <a:schemeClr val="bg1"/>
                </a:solidFill>
              </a:rPr>
              <a:t>4</a:t>
            </a:r>
          </a:p>
        </p:txBody>
      </p:sp>
      <p:pic>
        <p:nvPicPr>
          <p:cNvPr id="2097172" name="Picture 8"/>
          <p:cNvPicPr>
            <a:picLocks noChangeAspect="1"/>
          </p:cNvPicPr>
          <p:nvPr/>
        </p:nvPicPr>
        <p:blipFill>
          <a:blip xmlns:r="http://schemas.openxmlformats.org/officeDocument/2006/relationships" r:embed="rId7"/>
          <a:srcRect/>
          <a:stretch>
            <a:fillRect/>
          </a:stretch>
        </p:blipFill>
        <p:spPr>
          <a:xfrm flipH="1">
            <a:off x="14592300" y="-3976914"/>
            <a:ext cx="7391400" cy="7391400"/>
          </a:xfrm>
          <a:prstGeom prst="rect"/>
        </p:spPr>
      </p:pic>
      <p:sp>
        <p:nvSpPr>
          <p:cNvPr id="1048643" name="TextBox 2"/>
          <p:cNvSpPr txBox="1"/>
          <p:nvPr/>
        </p:nvSpPr>
        <p:spPr>
          <a:xfrm>
            <a:off x="5753100" y="1099944"/>
            <a:ext cx="10934700" cy="1300356"/>
          </a:xfrm>
          <a:prstGeom prst="rect"/>
        </p:spPr>
        <p:txBody>
          <a:bodyPr anchor="t" bIns="0" lIns="0" rIns="0" rtlCol="0" tIns="0" wrap="square">
            <a:spAutoFit/>
          </a:bodyPr>
          <a:p>
            <a:pPr>
              <a:lnSpc>
                <a:spcPts val="9999"/>
              </a:lnSpc>
            </a:pPr>
            <a:r>
              <a:rPr dirty="0" sz="8800" lang="en-US" spc="-300">
                <a:solidFill>
                  <a:srgbClr val="4C5270"/>
                </a:solidFill>
                <a:latin typeface="Garet Bold"/>
              </a:rPr>
              <a:t>Acara </a:t>
            </a:r>
            <a:r>
              <a:rPr dirty="0" sz="8800" lang="en-US" spc="-300" err="1">
                <a:solidFill>
                  <a:srgbClr val="4C5270"/>
                </a:solidFill>
                <a:latin typeface="Garet Bold"/>
              </a:rPr>
              <a:t>Puncak</a:t>
            </a:r>
            <a:r>
              <a:rPr dirty="0" sz="8800" lang="en-US" spc="-300">
                <a:solidFill>
                  <a:srgbClr val="4C5270"/>
                </a:solidFill>
                <a:latin typeface="Garet Bold"/>
              </a:rPr>
              <a:t> HANI</a:t>
            </a:r>
            <a:endParaRPr dirty="0" sz="9999" lang="en-US" spc="-300">
              <a:solidFill>
                <a:srgbClr val="4C5270"/>
              </a:solidFill>
              <a:latin typeface="Garet Bo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71" name=""/>
        <p:cNvGrpSpPr/>
        <p:nvPr/>
      </p:nvGrpSpPr>
      <p:grpSpPr>
        <a:xfrm>
          <a:off x="0" y="0"/>
          <a:ext cx="0" cy="0"/>
          <a:chOff x="0" y="0"/>
          <a:chExt cx="0" cy="0"/>
        </a:xfrm>
      </p:grpSpPr>
      <p:pic>
        <p:nvPicPr>
          <p:cNvPr id="2097173" name="Picture 6"/>
          <p:cNvPicPr>
            <a:picLocks noChangeAspect="1"/>
          </p:cNvPicPr>
          <p:nvPr/>
        </p:nvPicPr>
        <p:blipFill>
          <a:blip xmlns:r="http://schemas.openxmlformats.org/officeDocument/2006/relationships" r:embed="rId1">
            <a:alphaModFix amt="60000"/>
          </a:blip>
          <a:srcRect/>
          <a:stretch>
            <a:fillRect/>
          </a:stretch>
        </p:blipFill>
        <p:spPr>
          <a:xfrm rot="6807041">
            <a:off x="12309822" y="4251193"/>
            <a:ext cx="8605095" cy="8229600"/>
          </a:xfrm>
          <a:prstGeom prst="rect"/>
        </p:spPr>
      </p:pic>
      <p:sp>
        <p:nvSpPr>
          <p:cNvPr id="1048644" name="Rectangle 98"/>
          <p:cNvSpPr/>
          <p:nvPr/>
        </p:nvSpPr>
        <p:spPr>
          <a:xfrm>
            <a:off x="17060" y="0"/>
            <a:ext cx="688731" cy="684527"/>
          </a:xfrm>
          <a:prstGeom prst="rect"/>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solidFill>
                <a:srgbClr val="66FFFF"/>
              </a:solidFill>
            </a:endParaRPr>
          </a:p>
        </p:txBody>
      </p:sp>
      <p:sp>
        <p:nvSpPr>
          <p:cNvPr id="1048645" name="TextBox 4"/>
          <p:cNvSpPr txBox="1"/>
          <p:nvPr/>
        </p:nvSpPr>
        <p:spPr>
          <a:xfrm>
            <a:off x="377836" y="-38100"/>
            <a:ext cx="2633897" cy="1238801"/>
          </a:xfrm>
          <a:prstGeom prst="rect"/>
        </p:spPr>
        <p:txBody>
          <a:bodyPr anchor="t" bIns="0" lIns="0" rIns="0" rtlCol="0" tIns="0">
            <a:spAutoFit/>
          </a:bodyPr>
          <a:p>
            <a:pPr>
              <a:lnSpc>
                <a:spcPts val="9999"/>
              </a:lnSpc>
            </a:pPr>
            <a:r>
              <a:rPr b="1" dirty="0" sz="6000" lang="en-US" spc="-150">
                <a:solidFill>
                  <a:schemeClr val="tx1">
                    <a:lumMod val="75000"/>
                    <a:lumOff val="25000"/>
                  </a:schemeClr>
                </a:solidFill>
                <a:latin typeface="Garet Book"/>
              </a:rPr>
              <a:t>07</a:t>
            </a:r>
          </a:p>
        </p:txBody>
      </p:sp>
      <p:sp>
        <p:nvSpPr>
          <p:cNvPr id="1048646" name="TextBox 6"/>
          <p:cNvSpPr txBox="1"/>
          <p:nvPr/>
        </p:nvSpPr>
        <p:spPr>
          <a:xfrm>
            <a:off x="1052894" y="1876633"/>
            <a:ext cx="7848600" cy="8448467"/>
          </a:xfrm>
          <a:prstGeom prst="rect"/>
          <a:noFill/>
        </p:spPr>
        <p:txBody>
          <a:bodyPr rtlCol="0" wrap="square">
            <a:spAutoFit/>
          </a:bodyPr>
          <a:p>
            <a:pPr indent="-407988" marL="407988">
              <a:lnSpc>
                <a:spcPct val="150000"/>
              </a:lnSpc>
              <a:buAutoNum type="arabicPeriod"/>
            </a:pPr>
            <a:r>
              <a:rPr b="1" dirty="0" sz="2800" lang="en-US" err="1">
                <a:latin typeface="Garet Bold" panose="020B0604020202020204" charset="0"/>
              </a:rPr>
              <a:t>Panggung</a:t>
            </a:r>
            <a:r>
              <a:rPr b="1" dirty="0" sz="2800" lang="en-US">
                <a:latin typeface="Garet Bold" panose="020B0604020202020204" charset="0"/>
              </a:rPr>
              <a:t> Utama	 :</a:t>
            </a:r>
          </a:p>
          <a:p>
            <a:pPr indent="-506413" marL="914400">
              <a:lnSpc>
                <a:spcPct val="150000"/>
              </a:lnSpc>
              <a:buFont typeface="+mj-lt"/>
              <a:buAutoNum type="alphaLcPeriod"/>
            </a:pPr>
            <a:r>
              <a:rPr dirty="0" sz="2400" lang="en-US" err="1">
                <a:latin typeface="Garet Book" panose="020B0604020202020204" charset="0"/>
              </a:rPr>
              <a:t>Sambutan</a:t>
            </a:r>
            <a:r>
              <a:rPr dirty="0" sz="2400" lang="en-US">
                <a:latin typeface="Garet Book" panose="020B0604020202020204" charset="0"/>
              </a:rPr>
              <a:t> </a:t>
            </a:r>
            <a:r>
              <a:rPr dirty="0" sz="2400" lang="en-US" err="1">
                <a:latin typeface="Garet Book" panose="020B0604020202020204" charset="0"/>
              </a:rPr>
              <a:t>Presiden</a:t>
            </a:r>
            <a:r>
              <a:rPr dirty="0" sz="2400" lang="en-US">
                <a:latin typeface="Garet Book" panose="020B0604020202020204" charset="0"/>
              </a:rPr>
              <a:t> RI (Taping)</a:t>
            </a:r>
          </a:p>
          <a:p>
            <a:pPr indent="-506413" marL="914400">
              <a:lnSpc>
                <a:spcPct val="150000"/>
              </a:lnSpc>
              <a:buFont typeface="+mj-lt"/>
              <a:buAutoNum type="alphaLcPeriod"/>
            </a:pPr>
            <a:r>
              <a:rPr dirty="0" sz="2400" lang="en-US" err="1">
                <a:latin typeface="Garet Book" panose="020B0604020202020204" charset="0"/>
              </a:rPr>
              <a:t>Sambutan</a:t>
            </a:r>
            <a:r>
              <a:rPr dirty="0" sz="2400" lang="en-US">
                <a:latin typeface="Garet Book" panose="020B0604020202020204" charset="0"/>
              </a:rPr>
              <a:t> </a:t>
            </a:r>
            <a:r>
              <a:rPr dirty="0" sz="2400" lang="en-US" err="1">
                <a:latin typeface="Garet Book" panose="020B0604020202020204" charset="0"/>
              </a:rPr>
              <a:t>Kepala</a:t>
            </a:r>
            <a:r>
              <a:rPr dirty="0" sz="2400" lang="en-US">
                <a:latin typeface="Garet Book" panose="020B0604020202020204" charset="0"/>
              </a:rPr>
              <a:t> BNN RI</a:t>
            </a:r>
          </a:p>
          <a:p>
            <a:pPr indent="-506413" marL="914400">
              <a:lnSpc>
                <a:spcPct val="150000"/>
              </a:lnSpc>
              <a:buFont typeface="+mj-lt"/>
              <a:buAutoNum type="alphaLcPeriod"/>
            </a:pPr>
            <a:r>
              <a:rPr dirty="0" sz="2400" lang="en-US" err="1">
                <a:latin typeface="Garet Book" panose="020B0604020202020204" charset="0"/>
              </a:rPr>
              <a:t>Pemberian</a:t>
            </a:r>
            <a:r>
              <a:rPr dirty="0" sz="2400" lang="en-US">
                <a:latin typeface="Garet Book" panose="020B0604020202020204" charset="0"/>
              </a:rPr>
              <a:t> </a:t>
            </a:r>
            <a:r>
              <a:rPr dirty="0" sz="2400" lang="en-US" err="1">
                <a:latin typeface="Garet Book" panose="020B0604020202020204" charset="0"/>
              </a:rPr>
              <a:t>Penghargaan</a:t>
            </a:r>
            <a:r>
              <a:rPr dirty="0" sz="2400" lang="en-US">
                <a:latin typeface="Garet Book" panose="020B0604020202020204" charset="0"/>
              </a:rPr>
              <a:t> </a:t>
            </a:r>
            <a:r>
              <a:rPr dirty="0" sz="2400" lang="en-US" err="1">
                <a:latin typeface="Garet Book" panose="020B0604020202020204" charset="0"/>
              </a:rPr>
              <a:t>Peran</a:t>
            </a:r>
            <a:r>
              <a:rPr dirty="0" sz="2400" lang="en-US">
                <a:latin typeface="Garet Book" panose="020B0604020202020204" charset="0"/>
              </a:rPr>
              <a:t> </a:t>
            </a:r>
            <a:r>
              <a:rPr dirty="0" sz="2400" lang="en-US" err="1">
                <a:latin typeface="Garet Book" panose="020B0604020202020204" charset="0"/>
              </a:rPr>
              <a:t>Aktif</a:t>
            </a:r>
            <a:r>
              <a:rPr dirty="0" sz="2400" lang="en-US">
                <a:latin typeface="Garet Book" panose="020B0604020202020204" charset="0"/>
              </a:rPr>
              <a:t> P4GN</a:t>
            </a:r>
          </a:p>
          <a:p>
            <a:pPr indent="-506413" marL="914400">
              <a:lnSpc>
                <a:spcPct val="150000"/>
              </a:lnSpc>
              <a:buFont typeface="+mj-lt"/>
              <a:buAutoNum type="alphaLcPeriod"/>
            </a:pPr>
            <a:r>
              <a:rPr dirty="0" sz="2400" lang="en-US" err="1">
                <a:latin typeface="Garet Book" panose="020B0604020202020204" charset="0"/>
              </a:rPr>
              <a:t>Penayangan</a:t>
            </a:r>
            <a:r>
              <a:rPr dirty="0" sz="2400" lang="en-US">
                <a:latin typeface="Garet Book" panose="020B0604020202020204" charset="0"/>
              </a:rPr>
              <a:t> video statement Duta </a:t>
            </a:r>
            <a:r>
              <a:rPr dirty="0" sz="2400" lang="en-US" err="1">
                <a:latin typeface="Garet Book" panose="020B0604020202020204" charset="0"/>
              </a:rPr>
              <a:t>Besar</a:t>
            </a:r>
            <a:endParaRPr dirty="0" sz="2400" lang="en-US">
              <a:latin typeface="Garet Book" panose="020B0604020202020204" charset="0"/>
            </a:endParaRPr>
          </a:p>
          <a:p>
            <a:pPr indent="-506413" marL="914400">
              <a:lnSpc>
                <a:spcPct val="150000"/>
              </a:lnSpc>
              <a:buFont typeface="+mj-lt"/>
              <a:buAutoNum type="alphaLcPeriod"/>
            </a:pPr>
            <a:r>
              <a:rPr dirty="0" sz="2400" lang="en-US" err="1">
                <a:latin typeface="Garet Book" panose="020B0604020202020204" charset="0"/>
              </a:rPr>
              <a:t>Pemberian</a:t>
            </a:r>
            <a:r>
              <a:rPr dirty="0" sz="2400" lang="en-US">
                <a:latin typeface="Garet Book" panose="020B0604020202020204" charset="0"/>
              </a:rPr>
              <a:t> </a:t>
            </a:r>
            <a:r>
              <a:rPr dirty="0" sz="2400" lang="en-US" err="1">
                <a:latin typeface="Garet Book" panose="020B0604020202020204" charset="0"/>
              </a:rPr>
              <a:t>Hadiah</a:t>
            </a:r>
            <a:r>
              <a:rPr dirty="0" sz="2400" lang="en-US">
                <a:latin typeface="Garet Book" panose="020B0604020202020204" charset="0"/>
              </a:rPr>
              <a:t> </a:t>
            </a:r>
            <a:r>
              <a:rPr dirty="0" sz="2400" lang="en-US" err="1">
                <a:latin typeface="Garet Book" panose="020B0604020202020204" charset="0"/>
              </a:rPr>
              <a:t>Pemenang</a:t>
            </a:r>
            <a:r>
              <a:rPr dirty="0" sz="2400" lang="en-US">
                <a:latin typeface="Garet Book" panose="020B0604020202020204" charset="0"/>
              </a:rPr>
              <a:t> : </a:t>
            </a:r>
          </a:p>
          <a:p>
            <a:pPr indent="-12700" marL="863600">
              <a:lnSpc>
                <a:spcPct val="150000"/>
              </a:lnSpc>
              <a:buFont typeface="+mj-lt"/>
              <a:buAutoNum type="arabicParenR"/>
            </a:pPr>
            <a:r>
              <a:rPr dirty="0" sz="2400" lang="en-US">
                <a:latin typeface="Garet Book" panose="020B0604020202020204" charset="0"/>
              </a:rPr>
              <a:t> </a:t>
            </a:r>
            <a:r>
              <a:rPr dirty="0" sz="2400" lang="en-US" err="1">
                <a:latin typeface="Garet Book" panose="020B0604020202020204" charset="0"/>
              </a:rPr>
              <a:t>Juara</a:t>
            </a:r>
            <a:r>
              <a:rPr dirty="0" sz="2400" lang="en-US">
                <a:latin typeface="Garet Book" panose="020B0604020202020204" charset="0"/>
              </a:rPr>
              <a:t> </a:t>
            </a:r>
            <a:r>
              <a:rPr dirty="0" sz="2400" lang="en-US" err="1">
                <a:latin typeface="Garet Book" panose="020B0604020202020204" charset="0"/>
              </a:rPr>
              <a:t>Lomba</a:t>
            </a:r>
            <a:r>
              <a:rPr dirty="0" sz="2400" lang="en-US">
                <a:latin typeface="Garet Book" panose="020B0604020202020204" charset="0"/>
              </a:rPr>
              <a:t> Band</a:t>
            </a:r>
          </a:p>
          <a:p>
            <a:pPr indent="-12700" marL="863600">
              <a:lnSpc>
                <a:spcPct val="150000"/>
              </a:lnSpc>
              <a:buFont typeface="+mj-lt"/>
              <a:buAutoNum type="arabicParenR"/>
            </a:pPr>
            <a:r>
              <a:rPr dirty="0" sz="2400" lang="en-US" err="1">
                <a:latin typeface="Garet Book" panose="020B0604020202020204" charset="0"/>
              </a:rPr>
              <a:t>Juara</a:t>
            </a:r>
            <a:r>
              <a:rPr dirty="0" sz="2400" lang="en-US">
                <a:latin typeface="Garet Book" panose="020B0604020202020204" charset="0"/>
              </a:rPr>
              <a:t> </a:t>
            </a:r>
            <a:r>
              <a:rPr dirty="0" sz="2400" lang="en-US" err="1">
                <a:latin typeface="Garet Book" panose="020B0604020202020204" charset="0"/>
              </a:rPr>
              <a:t>Lomba</a:t>
            </a:r>
            <a:r>
              <a:rPr dirty="0" sz="2400" lang="en-US">
                <a:latin typeface="Garet Book" panose="020B0604020202020204" charset="0"/>
              </a:rPr>
              <a:t> Vocal Group</a:t>
            </a:r>
          </a:p>
          <a:p>
            <a:pPr indent="-12700" marL="863600">
              <a:lnSpc>
                <a:spcPct val="150000"/>
              </a:lnSpc>
              <a:buFont typeface="+mj-lt"/>
              <a:buAutoNum type="arabicParenR"/>
            </a:pPr>
            <a:r>
              <a:rPr dirty="0" sz="2400" lang="en-US" err="1">
                <a:latin typeface="Garet Book" panose="020B0604020202020204" charset="0"/>
              </a:rPr>
              <a:t>Juara</a:t>
            </a:r>
            <a:r>
              <a:rPr dirty="0" sz="2400" lang="en-US">
                <a:latin typeface="Garet Book" panose="020B0604020202020204" charset="0"/>
              </a:rPr>
              <a:t> </a:t>
            </a:r>
            <a:r>
              <a:rPr dirty="0" sz="2400" lang="en-US" err="1">
                <a:latin typeface="Garet Book" panose="020B0604020202020204" charset="0"/>
              </a:rPr>
              <a:t>Puisi</a:t>
            </a:r>
            <a:endParaRPr dirty="0" sz="2400" lang="en-US">
              <a:latin typeface="Garet Book" panose="020B0604020202020204" charset="0"/>
            </a:endParaRPr>
          </a:p>
          <a:p>
            <a:pPr indent="-12700" marL="863600">
              <a:lnSpc>
                <a:spcPct val="150000"/>
              </a:lnSpc>
              <a:buFont typeface="+mj-lt"/>
              <a:buAutoNum type="arabicParenR"/>
            </a:pPr>
            <a:r>
              <a:rPr dirty="0" sz="2400" lang="en-US" err="1">
                <a:latin typeface="Garet Book" panose="020B0604020202020204" charset="0"/>
              </a:rPr>
              <a:t>Juara</a:t>
            </a:r>
            <a:r>
              <a:rPr dirty="0" sz="2400" lang="en-US">
                <a:latin typeface="Garet Book" panose="020B0604020202020204" charset="0"/>
              </a:rPr>
              <a:t> </a:t>
            </a:r>
            <a:r>
              <a:rPr dirty="0" sz="2400" lang="en-US" err="1">
                <a:latin typeface="Garet Book" panose="020B0604020202020204" charset="0"/>
              </a:rPr>
              <a:t>melukis</a:t>
            </a:r>
            <a:endParaRPr dirty="0" sz="2400" lang="en-US">
              <a:latin typeface="Garet Book" panose="020B0604020202020204" charset="0"/>
            </a:endParaRPr>
          </a:p>
          <a:p>
            <a:pPr indent="-457200" marL="865187">
              <a:lnSpc>
                <a:spcPct val="150000"/>
              </a:lnSpc>
              <a:buFont typeface="+mj-lt"/>
              <a:buAutoNum type="alphaLcPeriod" startAt="6"/>
            </a:pPr>
            <a:r>
              <a:rPr dirty="0" sz="2400" lang="en-US" err="1">
                <a:latin typeface="Garet Book" panose="020B0604020202020204" charset="0"/>
              </a:rPr>
              <a:t>Kolaborasi</a:t>
            </a:r>
            <a:r>
              <a:rPr dirty="0" sz="2400" lang="en-US">
                <a:latin typeface="Garet Book" panose="020B0604020202020204" charset="0"/>
              </a:rPr>
              <a:t> </a:t>
            </a:r>
            <a:r>
              <a:rPr dirty="0" sz="2400" lang="en-US" err="1">
                <a:latin typeface="Garet Book" panose="020B0604020202020204" charset="0"/>
              </a:rPr>
              <a:t>Sendra</a:t>
            </a:r>
            <a:r>
              <a:rPr dirty="0" sz="2400" lang="en-US">
                <a:latin typeface="Garet Book" panose="020B0604020202020204" charset="0"/>
              </a:rPr>
              <a:t> Tari + </a:t>
            </a:r>
            <a:r>
              <a:rPr dirty="0" sz="2400" lang="en-US" err="1">
                <a:latin typeface="Garet Book" panose="020B0604020202020204" charset="0"/>
              </a:rPr>
              <a:t>Juara</a:t>
            </a:r>
            <a:r>
              <a:rPr dirty="0" sz="2400" lang="en-US">
                <a:latin typeface="Garet Book" panose="020B0604020202020204" charset="0"/>
              </a:rPr>
              <a:t> </a:t>
            </a:r>
            <a:r>
              <a:rPr dirty="0" sz="2400" lang="en-US" err="1">
                <a:latin typeface="Garet Book" panose="020B0604020202020204" charset="0"/>
              </a:rPr>
              <a:t>Lomba</a:t>
            </a:r>
            <a:r>
              <a:rPr dirty="0" sz="2400" lang="en-US">
                <a:latin typeface="Garet Book" panose="020B0604020202020204" charset="0"/>
              </a:rPr>
              <a:t> </a:t>
            </a:r>
            <a:r>
              <a:rPr dirty="0" sz="2400" lang="en-US" err="1">
                <a:latin typeface="Garet Book" panose="020B0604020202020204" charset="0"/>
              </a:rPr>
              <a:t>Seni</a:t>
            </a:r>
            <a:r>
              <a:rPr dirty="0" sz="2400" lang="en-US">
                <a:latin typeface="Garet Book" panose="020B0604020202020204" charset="0"/>
              </a:rPr>
              <a:t> + Paduan </a:t>
            </a:r>
            <a:r>
              <a:rPr dirty="0" sz="2400" lang="en-US" err="1">
                <a:latin typeface="Garet Book" panose="020B0604020202020204" charset="0"/>
              </a:rPr>
              <a:t>Suara</a:t>
            </a:r>
            <a:r>
              <a:rPr dirty="0" sz="2400" lang="en-US">
                <a:latin typeface="Garet Book" panose="020B0604020202020204" charset="0"/>
              </a:rPr>
              <a:t> + K-Pop + Superman Is Dead (SID)</a:t>
            </a:r>
          </a:p>
          <a:p>
            <a:pPr indent="-457200" marL="865187">
              <a:lnSpc>
                <a:spcPct val="150000"/>
              </a:lnSpc>
              <a:buFont typeface="+mj-lt"/>
              <a:buAutoNum type="alphaLcPeriod" startAt="6"/>
            </a:pPr>
            <a:r>
              <a:rPr dirty="0" sz="2400" lang="en-US" err="1">
                <a:latin typeface="Garet Book" panose="020B0604020202020204" charset="0"/>
              </a:rPr>
              <a:t>Deklarasi</a:t>
            </a:r>
            <a:endParaRPr dirty="0" sz="2400" lang="en-US">
              <a:latin typeface="Garet Book" panose="020B0604020202020204" charset="0"/>
            </a:endParaRPr>
          </a:p>
          <a:p>
            <a:pPr indent="-457200" marL="865187">
              <a:lnSpc>
                <a:spcPct val="150000"/>
              </a:lnSpc>
              <a:buFont typeface="+mj-lt"/>
              <a:buAutoNum type="alphaLcPeriod" startAt="6"/>
            </a:pPr>
            <a:endParaRPr dirty="0" sz="2400" lang="en-US">
              <a:latin typeface="Garet Book" panose="020B0604020202020204" charset="0"/>
            </a:endParaRPr>
          </a:p>
        </p:txBody>
      </p:sp>
      <p:sp>
        <p:nvSpPr>
          <p:cNvPr id="1048647" name="TextBox 2"/>
          <p:cNvSpPr txBox="1"/>
          <p:nvPr/>
        </p:nvSpPr>
        <p:spPr>
          <a:xfrm>
            <a:off x="2635853" y="495300"/>
            <a:ext cx="8115300" cy="1300356"/>
          </a:xfrm>
          <a:prstGeom prst="rect"/>
        </p:spPr>
        <p:txBody>
          <a:bodyPr anchor="t" bIns="0" lIns="0" rIns="0" rtlCol="0" tIns="0">
            <a:spAutoFit/>
          </a:bodyPr>
          <a:p>
            <a:pPr>
              <a:lnSpc>
                <a:spcPts val="9999"/>
              </a:lnSpc>
            </a:pPr>
            <a:r>
              <a:rPr dirty="0" sz="8800" lang="en-US" spc="-300" err="1">
                <a:solidFill>
                  <a:srgbClr val="4C5270"/>
                </a:solidFill>
                <a:latin typeface="Garet Bold"/>
              </a:rPr>
              <a:t>Pengisi</a:t>
            </a:r>
            <a:r>
              <a:rPr dirty="0" sz="8800" lang="en-US" spc="-300">
                <a:solidFill>
                  <a:srgbClr val="4C5270"/>
                </a:solidFill>
                <a:latin typeface="Garet Bold"/>
              </a:rPr>
              <a:t> Acara</a:t>
            </a:r>
            <a:endParaRPr dirty="0" sz="9999" lang="en-US" spc="-300">
              <a:solidFill>
                <a:srgbClr val="4C5270"/>
              </a:solidFill>
              <a:latin typeface="Garet Bold"/>
            </a:endParaRPr>
          </a:p>
        </p:txBody>
      </p:sp>
      <p:pic>
        <p:nvPicPr>
          <p:cNvPr id="2097174" name="Picture 8"/>
          <p:cNvPicPr>
            <a:picLocks noChangeAspect="1"/>
          </p:cNvPicPr>
          <p:nvPr/>
        </p:nvPicPr>
        <p:blipFill>
          <a:blip xmlns:r="http://schemas.openxmlformats.org/officeDocument/2006/relationships" r:embed="rId2"/>
          <a:srcRect/>
          <a:stretch>
            <a:fillRect/>
          </a:stretch>
        </p:blipFill>
        <p:spPr>
          <a:xfrm flipH="1">
            <a:off x="11520106" y="-4381500"/>
            <a:ext cx="7391400" cy="7391400"/>
          </a:xfrm>
          <a:prstGeom prst="rect"/>
        </p:spPr>
      </p:pic>
      <p:sp>
        <p:nvSpPr>
          <p:cNvPr id="1048648" name="TextBox 9"/>
          <p:cNvSpPr txBox="1"/>
          <p:nvPr/>
        </p:nvSpPr>
        <p:spPr>
          <a:xfrm>
            <a:off x="9982200" y="1866900"/>
            <a:ext cx="7848600" cy="2354491"/>
          </a:xfrm>
          <a:prstGeom prst="rect"/>
          <a:noFill/>
        </p:spPr>
        <p:txBody>
          <a:bodyPr rtlCol="0" wrap="square">
            <a:spAutoFit/>
          </a:bodyPr>
          <a:p>
            <a:pPr indent="-457200" marL="457200">
              <a:lnSpc>
                <a:spcPct val="150000"/>
              </a:lnSpc>
              <a:buFont typeface="+mj-lt"/>
              <a:buAutoNum type="arabicPeriod" startAt="2"/>
            </a:pPr>
            <a:r>
              <a:rPr b="1" dirty="0" sz="2800" lang="en-US">
                <a:latin typeface="Garet Bold" panose="020B0604020202020204" charset="0"/>
              </a:rPr>
              <a:t>Stand </a:t>
            </a:r>
            <a:r>
              <a:rPr b="1" dirty="0" sz="2800" lang="en-US" err="1">
                <a:latin typeface="Garet Bold" panose="020B0604020202020204" charset="0"/>
              </a:rPr>
              <a:t>Bazzar</a:t>
            </a:r>
            <a:r>
              <a:rPr b="1" dirty="0" sz="2800" lang="en-US">
                <a:latin typeface="Garet Bold" panose="020B0604020202020204" charset="0"/>
              </a:rPr>
              <a:t> dan </a:t>
            </a:r>
            <a:r>
              <a:rPr b="1" dirty="0" sz="2800" lang="en-US" err="1">
                <a:latin typeface="Garet Bold" panose="020B0604020202020204" charset="0"/>
              </a:rPr>
              <a:t>Pameran</a:t>
            </a:r>
            <a:r>
              <a:rPr b="1" dirty="0" sz="2800" lang="en-US">
                <a:latin typeface="Garet Bold" panose="020B0604020202020204" charset="0"/>
              </a:rPr>
              <a:t> :</a:t>
            </a:r>
          </a:p>
          <a:p>
            <a:pPr indent="-457200" marL="914400">
              <a:lnSpc>
                <a:spcPct val="150000"/>
              </a:lnSpc>
              <a:buFont typeface="+mj-lt"/>
              <a:buAutoNum type="alphaLcPeriod"/>
            </a:pPr>
            <a:r>
              <a:rPr dirty="0" sz="2400" lang="en-US" err="1">
                <a:latin typeface="Garet Book" panose="020B0604020202020204" charset="0"/>
              </a:rPr>
              <a:t>Bazzar</a:t>
            </a:r>
            <a:r>
              <a:rPr dirty="0" sz="2400" lang="en-US">
                <a:latin typeface="Garet Book" panose="020B0604020202020204" charset="0"/>
              </a:rPr>
              <a:t> UMKM dan </a:t>
            </a:r>
            <a:r>
              <a:rPr dirty="0" sz="2400" lang="en-US" err="1">
                <a:latin typeface="Garet Book" panose="020B0604020202020204" charset="0"/>
              </a:rPr>
              <a:t>Kuliner</a:t>
            </a:r>
            <a:endParaRPr dirty="0" sz="2400" lang="en-US">
              <a:latin typeface="Garet Book" panose="020B0604020202020204" charset="0"/>
            </a:endParaRPr>
          </a:p>
          <a:p>
            <a:pPr indent="-457200" marL="914400">
              <a:lnSpc>
                <a:spcPct val="150000"/>
              </a:lnSpc>
              <a:buFont typeface="+mj-lt"/>
              <a:buAutoNum type="alphaLcPeriod"/>
            </a:pPr>
            <a:r>
              <a:rPr dirty="0" sz="2400" lang="en-US" err="1">
                <a:latin typeface="Garet Book" panose="020B0604020202020204" charset="0"/>
              </a:rPr>
              <a:t>Pameran</a:t>
            </a:r>
            <a:r>
              <a:rPr dirty="0" sz="2400" lang="en-US">
                <a:latin typeface="Garet Book" panose="020B0604020202020204" charset="0"/>
              </a:rPr>
              <a:t> P4GN</a:t>
            </a:r>
          </a:p>
          <a:p>
            <a:pPr indent="-457200" marL="914400">
              <a:lnSpc>
                <a:spcPct val="150000"/>
              </a:lnSpc>
              <a:buFont typeface="+mj-lt"/>
              <a:buAutoNum type="alphaLcPeriod"/>
            </a:pPr>
            <a:r>
              <a:rPr dirty="0" sz="2400" lang="en-US" err="1">
                <a:latin typeface="Garet Book" panose="020B0604020202020204" charset="0"/>
              </a:rPr>
              <a:t>Pameran</a:t>
            </a:r>
            <a:r>
              <a:rPr dirty="0" sz="2400" lang="en-US">
                <a:latin typeface="Garet Book" panose="020B0604020202020204" charset="0"/>
              </a:rPr>
              <a:t> Hasil </a:t>
            </a:r>
            <a:r>
              <a:rPr dirty="0" sz="2400" lang="en-US" err="1">
                <a:latin typeface="Garet Book" panose="020B0604020202020204" charset="0"/>
              </a:rPr>
              <a:t>Lomba</a:t>
            </a:r>
            <a:r>
              <a:rPr dirty="0" sz="2400" lang="en-US">
                <a:latin typeface="Garet Book" panose="020B0604020202020204" charset="0"/>
              </a:rPr>
              <a:t> Lukis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652" name="TextBox 4"/>
          <p:cNvSpPr txBox="1"/>
          <p:nvPr/>
        </p:nvSpPr>
        <p:spPr>
          <a:xfrm>
            <a:off x="2065445" y="138129"/>
            <a:ext cx="14257584" cy="646331"/>
          </a:xfrm>
          <a:prstGeom prst="rect"/>
          <a:noFill/>
        </p:spPr>
        <p:txBody>
          <a:bodyPr rtlCol="0" wrap="square">
            <a:spAutoFit/>
          </a:bodyPr>
          <a:p>
            <a:pPr algn="ctr" defTabSz="1828800" latinLnBrk="1"/>
            <a:r>
              <a:rPr b="1" dirty="0" sz="3600" lang="en-ID">
                <a:solidFill>
                  <a:prstClr val="black"/>
                </a:solidFill>
                <a:latin typeface="Arial"/>
              </a:rPr>
              <a:t>SUSUNAN ACARA PUNCAK HANI 2023</a:t>
            </a:r>
          </a:p>
        </p:txBody>
      </p:sp>
      <p:graphicFrame>
        <p:nvGraphicFramePr>
          <p:cNvPr id="4194306" name="Table 1"/>
          <p:cNvGraphicFramePr>
            <a:graphicFrameLocks noGrp="1"/>
          </p:cNvGraphicFramePr>
          <p:nvPr/>
        </p:nvGraphicFramePr>
        <p:xfrm>
          <a:off x="481269" y="1314176"/>
          <a:ext cx="17425937" cy="3598794"/>
        </p:xfrm>
        <a:graphic>
          <a:graphicData uri="http://schemas.openxmlformats.org/drawingml/2006/table">
            <a:tbl>
              <a:tblPr firstRow="1" firstCol="1" bandRow="1">
                <a:tableStyleId>{7DF18680-E054-41AD-8BC1-D1AEF772440D}</a:tableStyleId>
              </a:tblPr>
              <a:tblGrid>
                <a:gridCol w="639960"/>
                <a:gridCol w="1046019"/>
                <a:gridCol w="1100050"/>
                <a:gridCol w="1184382"/>
                <a:gridCol w="4670549"/>
                <a:gridCol w="6629400"/>
                <a:gridCol w="2155577"/>
              </a:tblGrid>
              <a:tr h="671952">
                <a:tc>
                  <a:txBody>
                    <a:bodyPr/>
                    <a:p>
                      <a:pPr algn="ctr" fontAlgn="ctr"/>
                      <a:r>
                        <a:rPr b="1" dirty="0" sz="2000" i="0" lang="en-US" strike="noStrike" u="none">
                          <a:solidFill>
                            <a:srgbClr val="000000"/>
                          </a:solidFill>
                          <a:effectLst/>
                          <a:latin typeface="Arial" panose="020B0604020202020204" pitchFamily="34" charset="0"/>
                        </a:rPr>
                        <a:t>NO</a:t>
                      </a:r>
                    </a:p>
                  </a:txBody>
                  <a:tcPr marL="6350" marR="6350" marT="6350" marB="0" anchor="ctr"/>
                </a:tc>
                <a:tc gridSpan="2">
                  <a:txBody>
                    <a:bodyPr/>
                    <a:p>
                      <a:pPr algn="ctr" fontAlgn="ctr"/>
                      <a:r>
                        <a:rPr b="1" dirty="0" sz="2000" i="0" lang="en-US" strike="noStrike" u="none">
                          <a:solidFill>
                            <a:srgbClr val="000000"/>
                          </a:solidFill>
                          <a:effectLst/>
                          <a:latin typeface="Arial" panose="020B0604020202020204" pitchFamily="34" charset="0"/>
                        </a:rPr>
                        <a:t>TIME</a:t>
                      </a:r>
                    </a:p>
                  </a:txBody>
                  <a:tcPr marL="6350" marR="6350" marT="6350" marB="0" anchor="ctr"/>
                </a:tc>
                <a:tc hMerge="1">
                  <a:txBody>
                    <a:bodyPr/>
                    <a:p>
                      <a:endParaRPr lang="en-US"/>
                    </a:p>
                  </a:txBody>
                </a:tc>
                <a:tc>
                  <a:txBody>
                    <a:bodyPr/>
                    <a:p>
                      <a:pPr algn="ctr" fontAlgn="ctr"/>
                      <a:r>
                        <a:rPr b="1" dirty="0" sz="2000" i="0" lang="en-US" strike="noStrike" u="none">
                          <a:solidFill>
                            <a:srgbClr val="000000"/>
                          </a:solidFill>
                          <a:effectLst/>
                          <a:latin typeface="Arial" panose="020B0604020202020204" pitchFamily="34" charset="0"/>
                        </a:rPr>
                        <a:t>DUR</a:t>
                      </a:r>
                    </a:p>
                  </a:txBody>
                  <a:tcPr marL="6350" marR="6350" marT="6350" marB="0" anchor="ctr"/>
                </a:tc>
                <a:tc>
                  <a:txBody>
                    <a:bodyPr/>
                    <a:p>
                      <a:pPr algn="ctr" fontAlgn="ctr"/>
                      <a:r>
                        <a:rPr b="1" dirty="0" sz="2000" i="0" lang="en-US" strike="noStrike" u="none">
                          <a:solidFill>
                            <a:srgbClr val="000000"/>
                          </a:solidFill>
                          <a:effectLst/>
                          <a:latin typeface="Arial" panose="020B0604020202020204" pitchFamily="34" charset="0"/>
                        </a:rPr>
                        <a:t>AGENDA</a:t>
                      </a:r>
                    </a:p>
                  </a:txBody>
                  <a:tcPr marL="6350" marR="6350" marT="6350" marB="0" anchor="ctr"/>
                </a:tc>
                <a:tc>
                  <a:txBody>
                    <a:bodyPr/>
                    <a:p>
                      <a:pPr algn="ctr" fontAlgn="ctr"/>
                      <a:r>
                        <a:rPr b="1" dirty="0" sz="2000" i="0" lang="en-US" strike="noStrike" u="none">
                          <a:solidFill>
                            <a:srgbClr val="000000"/>
                          </a:solidFill>
                          <a:effectLst/>
                          <a:latin typeface="Arial" panose="020B0604020202020204" pitchFamily="34" charset="0"/>
                        </a:rPr>
                        <a:t>DETAILS</a:t>
                      </a:r>
                    </a:p>
                  </a:txBody>
                  <a:tcPr marL="6350" marR="6350" marT="6350" marB="0" anchor="ctr"/>
                </a:tc>
                <a:tc>
                  <a:txBody>
                    <a:bodyPr/>
                    <a:p>
                      <a:pPr algn="ctr" fontAlgn="ctr"/>
                      <a:r>
                        <a:rPr b="1" dirty="0" sz="2000" i="0" lang="en-US" strike="noStrike" u="none">
                          <a:solidFill>
                            <a:srgbClr val="000000"/>
                          </a:solidFill>
                          <a:effectLst/>
                          <a:latin typeface="Arial" panose="020B0604020202020204" pitchFamily="34" charset="0"/>
                        </a:rPr>
                        <a:t>KET</a:t>
                      </a:r>
                    </a:p>
                  </a:txBody>
                  <a:tcPr marL="6350" marR="6350" marT="6350" marB="0" anchor="ctr"/>
                </a:tc>
              </a:tr>
              <a:tr h="470266">
                <a:tc>
                  <a:txBody>
                    <a:bodyPr/>
                    <a:p>
                      <a:pPr algn="ctr" fontAlgn="ctr"/>
                      <a:r>
                        <a:rPr b="0" dirty="0" sz="1800" i="0" lang="en-US" strike="noStrike" u="none">
                          <a:solidFill>
                            <a:srgbClr val="000000"/>
                          </a:solidFill>
                          <a:effectLst/>
                          <a:latin typeface="Arial" panose="020B0604020202020204" pitchFamily="34" charset="0"/>
                        </a:rPr>
                        <a:t>1</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rPr>
                        <a:t>16:00</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rPr>
                        <a:t>16:10</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rPr>
                        <a:t>0:10</a:t>
                      </a:r>
                    </a:p>
                  </a:txBody>
                  <a:tcPr marL="6350" marR="6350" marT="6350" marB="0" anchor="ctr"/>
                </a:tc>
                <a:tc>
                  <a:txBody>
                    <a:bodyPr/>
                    <a:p>
                      <a:pPr algn="l" fontAlgn="ctr"/>
                      <a:r>
                        <a:rPr b="0" sz="1800" i="0" lang="en-US" strike="noStrike" u="none">
                          <a:solidFill>
                            <a:srgbClr val="000000"/>
                          </a:solidFill>
                          <a:effectLst/>
                          <a:latin typeface="Arial" panose="020B0604020202020204" pitchFamily="34" charset="0"/>
                        </a:rPr>
                        <a:t>MC Membuka cara</a:t>
                      </a:r>
                    </a:p>
                  </a:txBody>
                  <a:tcPr marL="6350" marR="6350" marT="6350" marB="0" anchor="ctr"/>
                </a:tc>
                <a:tc>
                  <a:txBody>
                    <a:bodyPr/>
                    <a:p>
                      <a:pPr algn="l" fontAlgn="ctr"/>
                      <a:r>
                        <a:rPr b="0" dirty="0" sz="1800" i="0" lang="en-US" strike="noStrike" u="none">
                          <a:solidFill>
                            <a:srgbClr val="000000"/>
                          </a:solidFill>
                          <a:effectLst/>
                          <a:latin typeface="Arial" panose="020B0604020202020204" pitchFamily="34" charset="0"/>
                        </a:rPr>
                        <a:t>Mc </a:t>
                      </a:r>
                      <a:r>
                        <a:rPr b="0" dirty="0" sz="1800" i="0" lang="en-US" err="1" strike="noStrike" u="none">
                          <a:solidFill>
                            <a:srgbClr val="000000"/>
                          </a:solidFill>
                          <a:effectLst/>
                          <a:latin typeface="Arial" panose="020B0604020202020204" pitchFamily="34" charset="0"/>
                        </a:rPr>
                        <a:t>menyapa</a:t>
                      </a:r>
                      <a:r>
                        <a:rPr b="0" dirty="0" sz="1800" i="0" lang="en-US" strike="noStrike" u="none">
                          <a:solidFill>
                            <a:srgbClr val="000000"/>
                          </a:solidFill>
                          <a:effectLst/>
                          <a:latin typeface="Arial" panose="020B0604020202020204" pitchFamily="34" charset="0"/>
                        </a:rPr>
                        <a:t> </a:t>
                      </a:r>
                      <a:r>
                        <a:rPr b="0" dirty="0" sz="1800" i="0" lang="en-US" err="1" strike="noStrike" u="none">
                          <a:solidFill>
                            <a:srgbClr val="000000"/>
                          </a:solidFill>
                          <a:effectLst/>
                          <a:latin typeface="Arial" panose="020B0604020202020204" pitchFamily="34" charset="0"/>
                        </a:rPr>
                        <a:t>seluruh</a:t>
                      </a:r>
                      <a:r>
                        <a:rPr b="0" dirty="0" sz="1800" i="0" lang="en-US" strike="noStrike" u="none">
                          <a:solidFill>
                            <a:srgbClr val="000000"/>
                          </a:solidFill>
                          <a:effectLst/>
                          <a:latin typeface="Arial" panose="020B0604020202020204" pitchFamily="34" charset="0"/>
                        </a:rPr>
                        <a:t> audience, dan </a:t>
                      </a:r>
                      <a:r>
                        <a:rPr b="0" dirty="0" sz="1800" i="0" lang="en-US" err="1" strike="noStrike" u="none">
                          <a:solidFill>
                            <a:srgbClr val="000000"/>
                          </a:solidFill>
                          <a:effectLst/>
                          <a:latin typeface="Arial" panose="020B0604020202020204" pitchFamily="34" charset="0"/>
                        </a:rPr>
                        <a:t>menjelaskan</a:t>
                      </a:r>
                      <a:r>
                        <a:rPr b="0" dirty="0" sz="1800" i="0" lang="en-US" strike="noStrike" u="none">
                          <a:solidFill>
                            <a:srgbClr val="000000"/>
                          </a:solidFill>
                          <a:effectLst/>
                          <a:latin typeface="Arial" panose="020B0604020202020204" pitchFamily="34" charset="0"/>
                        </a:rPr>
                        <a:t> </a:t>
                      </a:r>
                      <a:r>
                        <a:rPr b="0" dirty="0" sz="1800" i="0" lang="en-US" err="1" strike="noStrike" u="none">
                          <a:solidFill>
                            <a:srgbClr val="000000"/>
                          </a:solidFill>
                          <a:effectLst/>
                          <a:latin typeface="Arial" panose="020B0604020202020204" pitchFamily="34" charset="0"/>
                        </a:rPr>
                        <a:t>tentang</a:t>
                      </a:r>
                      <a:r>
                        <a:rPr b="0" dirty="0" sz="1800" i="0" lang="en-US" strike="noStrike" u="none">
                          <a:solidFill>
                            <a:srgbClr val="000000"/>
                          </a:solidFill>
                          <a:effectLst/>
                          <a:latin typeface="Arial" panose="020B0604020202020204" pitchFamily="34" charset="0"/>
                        </a:rPr>
                        <a:t> program acara.</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rPr>
                        <a:t>MC</a:t>
                      </a:r>
                    </a:p>
                  </a:txBody>
                  <a:tcPr marL="6350" marR="6350" marT="6350" marB="0" anchor="ctr"/>
                </a:tc>
              </a:tr>
              <a:tr h="419944">
                <a:tc>
                  <a:txBody>
                    <a:bodyPr/>
                    <a:p>
                      <a:pPr algn="ctr" fontAlgn="ctr"/>
                      <a:r>
                        <a:rPr b="0" sz="1800" i="0" lang="en-US" strike="noStrike" u="none">
                          <a:solidFill>
                            <a:srgbClr val="000000"/>
                          </a:solidFill>
                          <a:effectLst/>
                          <a:latin typeface="Arial" panose="020B0604020202020204" pitchFamily="34" charset="0"/>
                        </a:rPr>
                        <a:t>2</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rPr>
                        <a:t>16:10</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rPr>
                        <a:t>16:40</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rPr>
                        <a:t>0:30</a:t>
                      </a:r>
                    </a:p>
                  </a:txBody>
                  <a:tcPr marL="6350" marR="6350" marT="6350" marB="0" anchor="ctr"/>
                </a:tc>
                <a:tc>
                  <a:txBody>
                    <a:bodyPr/>
                    <a:p>
                      <a:pPr algn="l" fontAlgn="ctr"/>
                      <a:r>
                        <a:rPr b="0" sz="1800" i="0" lang="sv-SE" strike="noStrike" u="none">
                          <a:solidFill>
                            <a:srgbClr val="000000"/>
                          </a:solidFill>
                          <a:effectLst/>
                          <a:latin typeface="Arial" panose="020B0604020202020204" pitchFamily="34" charset="0"/>
                        </a:rPr>
                        <a:t>MC visit Booth UMKM, Kuliner, Pameran  Lukisan &amp; P4GN</a:t>
                      </a:r>
                    </a:p>
                  </a:txBody>
                  <a:tcPr marL="6350" marR="6350" marT="6350" marB="0" anchor="ctr"/>
                </a:tc>
                <a:tc>
                  <a:txBody>
                    <a:bodyPr/>
                    <a:p>
                      <a:pPr algn="l" fontAlgn="ctr"/>
                      <a:r>
                        <a:rPr b="0" sz="1800" i="0" lang="en-US" strike="noStrike" u="none">
                          <a:solidFill>
                            <a:srgbClr val="000000"/>
                          </a:solidFill>
                          <a:effectLst/>
                          <a:latin typeface="Arial" panose="020B0604020202020204" pitchFamily="34" charset="0"/>
                        </a:rPr>
                        <a:t>Mc mengunjungi setiap Booth yang ada, dan berinteraksi untuk memperkenalkan Booth - Booth tersebut.</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rPr>
                        <a:t>MC</a:t>
                      </a:r>
                    </a:p>
                  </a:txBody>
                  <a:tcPr marL="6350" marR="6350" marT="6350" marB="0" anchor="ctr"/>
                </a:tc>
              </a:tr>
              <a:tr h="1261872">
                <a:tc>
                  <a:txBody>
                    <a:bodyPr/>
                    <a:p>
                      <a:pPr algn="ctr" fontAlgn="ctr"/>
                      <a:r>
                        <a:rPr b="0" sz="1800" i="0" lang="en-US" strike="noStrike" u="none">
                          <a:solidFill>
                            <a:srgbClr val="000000"/>
                          </a:solidFill>
                          <a:effectLst/>
                          <a:latin typeface="Arial" panose="020B0604020202020204" pitchFamily="34" charset="0"/>
                        </a:rPr>
                        <a:t>3</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rPr>
                        <a:t>16:40</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rPr>
                        <a:t>17:40</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rPr>
                        <a:t>1:00</a:t>
                      </a:r>
                    </a:p>
                  </a:txBody>
                  <a:tcPr marL="6350" marR="6350" marT="6350" marB="0" anchor="ctr"/>
                </a:tc>
                <a:tc>
                  <a:txBody>
                    <a:bodyPr/>
                    <a:p>
                      <a:pPr algn="l" fontAlgn="ctr"/>
                      <a:r>
                        <a:rPr b="0" dirty="0" sz="1800" i="0" lang="en-US" strike="noStrike" u="none">
                          <a:solidFill>
                            <a:srgbClr val="000000"/>
                          </a:solidFill>
                          <a:effectLst/>
                          <a:latin typeface="Arial" panose="020B0604020202020204" pitchFamily="34" charset="0"/>
                        </a:rPr>
                        <a:t>Performance </a:t>
                      </a:r>
                      <a:r>
                        <a:rPr b="0" dirty="0" sz="1800" i="0" lang="en-US" err="1" strike="noStrike" u="none">
                          <a:solidFill>
                            <a:srgbClr val="000000"/>
                          </a:solidFill>
                          <a:effectLst/>
                          <a:latin typeface="Arial" panose="020B0604020202020204" pitchFamily="34" charset="0"/>
                        </a:rPr>
                        <a:t>Lokal</a:t>
                      </a:r>
                      <a:r>
                        <a:rPr b="0" dirty="0" sz="1800" i="0" lang="en-US" strike="noStrike" u="none">
                          <a:solidFill>
                            <a:srgbClr val="000000"/>
                          </a:solidFill>
                          <a:effectLst/>
                          <a:latin typeface="Arial" panose="020B0604020202020204" pitchFamily="34" charset="0"/>
                        </a:rPr>
                        <a:t> Band</a:t>
                      </a:r>
                    </a:p>
                  </a:txBody>
                  <a:tcPr marL="6350" marR="6350" marT="6350" marB="0" anchor="ctr"/>
                </a:tc>
                <a:tc>
                  <a:txBody>
                    <a:bodyPr/>
                    <a:p>
                      <a:pPr algn="l" fontAlgn="ctr"/>
                      <a:r>
                        <a:rPr b="0" dirty="0" sz="1800" i="0" lang="en-US" strike="noStrike" u="none">
                          <a:solidFill>
                            <a:srgbClr val="000000"/>
                          </a:solidFill>
                          <a:effectLst/>
                          <a:latin typeface="Arial" panose="020B0604020202020204" pitchFamily="34" charset="0"/>
                        </a:rPr>
                        <a:t>Band </a:t>
                      </a:r>
                      <a:r>
                        <a:rPr b="0" dirty="0" sz="1800" i="0" lang="en-US" err="1" strike="noStrike" u="none">
                          <a:solidFill>
                            <a:srgbClr val="000000"/>
                          </a:solidFill>
                          <a:effectLst/>
                          <a:latin typeface="Arial" panose="020B0604020202020204" pitchFamily="34" charset="0"/>
                        </a:rPr>
                        <a:t>K-PoP</a:t>
                      </a:r>
                      <a:r>
                        <a:rPr b="0" dirty="0" sz="1800" i="0" lang="en-US" strike="noStrike" u="none">
                          <a:solidFill>
                            <a:srgbClr val="000000"/>
                          </a:solidFill>
                          <a:effectLst/>
                          <a:latin typeface="Arial" panose="020B0604020202020204" pitchFamily="34" charset="0"/>
                        </a:rPr>
                        <a:t> ini </a:t>
                      </a:r>
                      <a:r>
                        <a:rPr b="0" dirty="0" sz="1800" i="0" lang="en-US" err="1" strike="noStrike" u="none">
                          <a:solidFill>
                            <a:srgbClr val="000000"/>
                          </a:solidFill>
                          <a:effectLst/>
                          <a:latin typeface="Arial" panose="020B0604020202020204" pitchFamily="34" charset="0"/>
                        </a:rPr>
                        <a:t>akan</a:t>
                      </a:r>
                      <a:r>
                        <a:rPr b="0" dirty="0" sz="1800" i="0" lang="en-US" strike="noStrike" u="none">
                          <a:solidFill>
                            <a:srgbClr val="000000"/>
                          </a:solidFill>
                          <a:effectLst/>
                          <a:latin typeface="Arial" panose="020B0604020202020204" pitchFamily="34" charset="0"/>
                        </a:rPr>
                        <a:t> </a:t>
                      </a:r>
                      <a:r>
                        <a:rPr b="0" dirty="0" sz="1800" i="0" lang="en-US" err="1" strike="noStrike" u="none">
                          <a:solidFill>
                            <a:srgbClr val="000000"/>
                          </a:solidFill>
                          <a:effectLst/>
                          <a:latin typeface="Arial" panose="020B0604020202020204" pitchFamily="34" charset="0"/>
                        </a:rPr>
                        <a:t>membawakan</a:t>
                      </a:r>
                      <a:r>
                        <a:rPr b="0" dirty="0" sz="1800" i="0" lang="en-US" strike="noStrike" u="none">
                          <a:solidFill>
                            <a:srgbClr val="000000"/>
                          </a:solidFill>
                          <a:effectLst/>
                          <a:latin typeface="Arial" panose="020B0604020202020204" pitchFamily="34" charset="0"/>
                        </a:rPr>
                        <a:t> </a:t>
                      </a:r>
                      <a:r>
                        <a:rPr b="0" dirty="0" sz="1800" i="0" lang="en-US" err="1" strike="noStrike" u="none">
                          <a:solidFill>
                            <a:srgbClr val="000000"/>
                          </a:solidFill>
                          <a:effectLst/>
                          <a:latin typeface="Arial" panose="020B0604020202020204" pitchFamily="34" charset="0"/>
                        </a:rPr>
                        <a:t>lagu-lagu</a:t>
                      </a:r>
                      <a:r>
                        <a:rPr b="0" dirty="0" sz="1800" i="0" lang="en-US" strike="noStrike" u="none">
                          <a:solidFill>
                            <a:srgbClr val="000000"/>
                          </a:solidFill>
                          <a:effectLst/>
                          <a:latin typeface="Arial" panose="020B0604020202020204" pitchFamily="34" charset="0"/>
                        </a:rPr>
                        <a:t> </a:t>
                      </a:r>
                      <a:r>
                        <a:rPr b="0" dirty="0" sz="1800" i="0" lang="en-US" err="1" strike="noStrike" u="none">
                          <a:solidFill>
                            <a:srgbClr val="000000"/>
                          </a:solidFill>
                          <a:effectLst/>
                          <a:latin typeface="Arial" panose="020B0604020202020204" pitchFamily="34" charset="0"/>
                        </a:rPr>
                        <a:t>indonesia</a:t>
                      </a:r>
                      <a:r>
                        <a:rPr b="0" dirty="0" sz="1800" i="0" lang="en-US" strike="noStrike" u="none">
                          <a:solidFill>
                            <a:srgbClr val="000000"/>
                          </a:solidFill>
                          <a:effectLst/>
                          <a:latin typeface="Arial" panose="020B0604020202020204" pitchFamily="34" charset="0"/>
                        </a:rPr>
                        <a:t> </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rPr>
                        <a:t>MC &amp; Team K-pop</a:t>
                      </a:r>
                    </a:p>
                  </a:txBody>
                  <a:tcPr marL="6350" marR="6350" marT="6350" marB="0" anchor="ctr"/>
                </a:tc>
              </a:tr>
              <a:tr h="311658">
                <a:tc>
                  <a:txBody>
                    <a:bodyPr/>
                    <a:p>
                      <a:pPr algn="ctr" fontAlgn="ctr"/>
                      <a:r>
                        <a:rPr b="0" sz="1800" i="0" lang="en-US" strike="noStrike" u="none">
                          <a:solidFill>
                            <a:srgbClr val="000000"/>
                          </a:solidFill>
                          <a:effectLst/>
                          <a:latin typeface="Arial" panose="020B0604020202020204" pitchFamily="34" charset="0"/>
                        </a:rPr>
                        <a:t>4</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rPr>
                        <a:t>17:40</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rPr>
                        <a:t>18:30</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rPr>
                        <a:t>0:50</a:t>
                      </a:r>
                    </a:p>
                  </a:txBody>
                  <a:tcPr marL="6350" marR="6350" marT="6350" marB="0" anchor="ctr"/>
                </a:tc>
                <a:tc>
                  <a:txBody>
                    <a:bodyPr/>
                    <a:p>
                      <a:pPr algn="l" fontAlgn="ctr"/>
                      <a:r>
                        <a:rPr b="0" dirty="0" sz="1800" i="0" lang="en-US" strike="noStrike" u="none">
                          <a:solidFill>
                            <a:srgbClr val="000000"/>
                          </a:solidFill>
                          <a:effectLst/>
                          <a:latin typeface="Arial" panose="020B0604020202020204" pitchFamily="34" charset="0"/>
                        </a:rPr>
                        <a:t>Break </a:t>
                      </a:r>
                      <a:r>
                        <a:rPr b="0" dirty="0" sz="1800" i="0" lang="en-US" err="1" strike="noStrike" u="none">
                          <a:solidFill>
                            <a:srgbClr val="000000"/>
                          </a:solidFill>
                          <a:effectLst/>
                          <a:latin typeface="Arial" panose="020B0604020202020204" pitchFamily="34" charset="0"/>
                        </a:rPr>
                        <a:t>Persiapan</a:t>
                      </a:r>
                      <a:r>
                        <a:rPr b="0" dirty="0" sz="1800" i="0" lang="en-US" strike="noStrike" u="none">
                          <a:solidFill>
                            <a:srgbClr val="000000"/>
                          </a:solidFill>
                          <a:effectLst/>
                          <a:latin typeface="Arial" panose="020B0604020202020204" pitchFamily="34" charset="0"/>
                        </a:rPr>
                        <a:t> Gala Dinner HANI 2023</a:t>
                      </a:r>
                    </a:p>
                  </a:txBody>
                  <a:tcPr marL="6350" marR="6350" marT="6350" marB="0" anchor="ctr"/>
                </a:tc>
                <a:tc>
                  <a:txBody>
                    <a:bodyPr/>
                    <a:p>
                      <a:pPr algn="l" fontAlgn="ctr"/>
                      <a:r>
                        <a:rPr b="0" dirty="0" sz="1800" i="0" lang="en-US" strike="noStrike" u="none">
                          <a:solidFill>
                            <a:srgbClr val="000000"/>
                          </a:solidFill>
                          <a:effectLst/>
                          <a:latin typeface="Arial" panose="020B0604020202020204" pitchFamily="34" charset="0"/>
                        </a:rPr>
                        <a:t>Mc </a:t>
                      </a:r>
                      <a:r>
                        <a:rPr b="0" dirty="0" sz="1800" i="0" lang="en-US" err="1" strike="noStrike" u="none">
                          <a:solidFill>
                            <a:srgbClr val="000000"/>
                          </a:solidFill>
                          <a:effectLst/>
                          <a:latin typeface="Arial" panose="020B0604020202020204" pitchFamily="34" charset="0"/>
                        </a:rPr>
                        <a:t>menginformasikan</a:t>
                      </a:r>
                      <a:r>
                        <a:rPr b="0" dirty="0" sz="1800" i="0" lang="en-US" strike="noStrike" u="none">
                          <a:solidFill>
                            <a:srgbClr val="000000"/>
                          </a:solidFill>
                          <a:effectLst/>
                          <a:latin typeface="Arial" panose="020B0604020202020204" pitchFamily="34" charset="0"/>
                        </a:rPr>
                        <a:t> </a:t>
                      </a:r>
                      <a:r>
                        <a:rPr b="0" dirty="0" sz="1800" i="0" lang="en-US" err="1" strike="noStrike" u="none">
                          <a:solidFill>
                            <a:srgbClr val="000000"/>
                          </a:solidFill>
                          <a:effectLst/>
                          <a:latin typeface="Arial" panose="020B0604020202020204" pitchFamily="34" charset="0"/>
                        </a:rPr>
                        <a:t>kepada</a:t>
                      </a:r>
                      <a:r>
                        <a:rPr b="0" dirty="0" sz="1800" i="0" lang="en-US" strike="noStrike" u="none">
                          <a:solidFill>
                            <a:srgbClr val="000000"/>
                          </a:solidFill>
                          <a:effectLst/>
                          <a:latin typeface="Arial" panose="020B0604020202020204" pitchFamily="34" charset="0"/>
                        </a:rPr>
                        <a:t> </a:t>
                      </a:r>
                      <a:r>
                        <a:rPr b="0" dirty="0" sz="1800" i="0" lang="en-US" err="1" strike="noStrike" u="none">
                          <a:solidFill>
                            <a:srgbClr val="000000"/>
                          </a:solidFill>
                          <a:effectLst/>
                          <a:latin typeface="Arial" panose="020B0604020202020204" pitchFamily="34" charset="0"/>
                        </a:rPr>
                        <a:t>seluruh</a:t>
                      </a:r>
                      <a:r>
                        <a:rPr b="0" dirty="0" sz="1800" i="0" lang="en-US" strike="noStrike" u="none">
                          <a:solidFill>
                            <a:srgbClr val="000000"/>
                          </a:solidFill>
                          <a:effectLst/>
                          <a:latin typeface="Arial" panose="020B0604020202020204" pitchFamily="34" charset="0"/>
                        </a:rPr>
                        <a:t> audience untuk Break </a:t>
                      </a:r>
                      <a:r>
                        <a:rPr b="0" dirty="0" sz="1800" i="0" lang="en-US" err="1" strike="noStrike" u="none">
                          <a:solidFill>
                            <a:srgbClr val="000000"/>
                          </a:solidFill>
                          <a:effectLst/>
                          <a:latin typeface="Arial" panose="020B0604020202020204" pitchFamily="34" charset="0"/>
                        </a:rPr>
                        <a:t>persiapkan</a:t>
                      </a:r>
                      <a:r>
                        <a:rPr b="0" dirty="0" sz="1800" i="0" lang="en-US" strike="noStrike" u="none">
                          <a:solidFill>
                            <a:srgbClr val="000000"/>
                          </a:solidFill>
                          <a:effectLst/>
                          <a:latin typeface="Arial" panose="020B0604020202020204" pitchFamily="34" charset="0"/>
                        </a:rPr>
                        <a:t> Gala Dinner HANI 2023</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rPr>
                        <a:t>MC</a:t>
                      </a:r>
                    </a:p>
                  </a:txBody>
                  <a:tcPr marL="6350" marR="6350" marT="6350" marB="0" anchor="ctr"/>
                </a:tc>
              </a:tr>
            </a:tbl>
          </a:graphicData>
        </a:graphic>
      </p:graphicFrame>
      <p:sp>
        <p:nvSpPr>
          <p:cNvPr id="1048653" name="Rectangle 2"/>
          <p:cNvSpPr/>
          <p:nvPr/>
        </p:nvSpPr>
        <p:spPr>
          <a:xfrm>
            <a:off x="383397" y="772319"/>
            <a:ext cx="3464025" cy="461665"/>
          </a:xfrm>
          <a:prstGeom prst="rect"/>
        </p:spPr>
        <p:txBody>
          <a:bodyPr wrap="none">
            <a:spAutoFit/>
          </a:bodyPr>
          <a:p>
            <a:r>
              <a:rPr b="1" dirty="0" sz="2400" lang="en-US">
                <a:solidFill>
                  <a:srgbClr val="000000"/>
                </a:solidFill>
                <a:latin typeface="Arial" panose="020B0604020202020204" pitchFamily="34" charset="0"/>
                <a:cs typeface="Arial" panose="020B0604020202020204" pitchFamily="34" charset="0"/>
              </a:rPr>
              <a:t>PAMERAN &amp; BAZZAR</a:t>
            </a:r>
            <a:r>
              <a:rPr dirty="0" sz="2400" lang="en-US">
                <a:latin typeface="Arial" panose="020B0604020202020204" pitchFamily="34" charset="0"/>
                <a:cs typeface="Arial" panose="020B0604020202020204" pitchFamily="34" charset="0"/>
              </a:rPr>
              <a:t> </a:t>
            </a:r>
          </a:p>
        </p:txBody>
      </p:sp>
      <p:graphicFrame>
        <p:nvGraphicFramePr>
          <p:cNvPr id="4194307" name="Table 5"/>
          <p:cNvGraphicFramePr>
            <a:graphicFrameLocks noGrp="1"/>
          </p:cNvGraphicFramePr>
          <p:nvPr/>
        </p:nvGraphicFramePr>
        <p:xfrm>
          <a:off x="399726" y="5374031"/>
          <a:ext cx="17425935" cy="4794630"/>
        </p:xfrm>
        <a:graphic>
          <a:graphicData uri="http://schemas.openxmlformats.org/drawingml/2006/table">
            <a:tbl>
              <a:tblPr firstRow="1" firstCol="1" bandRow="1">
                <a:tableStyleId>{7DF18680-E054-41AD-8BC1-D1AEF772440D}</a:tableStyleId>
              </a:tblPr>
              <a:tblGrid>
                <a:gridCol w="559356"/>
                <a:gridCol w="1071204"/>
                <a:gridCol w="1219200"/>
                <a:gridCol w="1295400"/>
                <a:gridCol w="3962400"/>
                <a:gridCol w="7315200"/>
                <a:gridCol w="2003175"/>
              </a:tblGrid>
              <a:tr h="609600">
                <a:tc>
                  <a:txBody>
                    <a:bodyPr/>
                    <a:p>
                      <a:pPr algn="ctr" fontAlgn="ctr"/>
                      <a:r>
                        <a:rPr b="1" sz="2000" i="0" lang="en-US" strike="noStrike" u="none">
                          <a:solidFill>
                            <a:srgbClr val="000000"/>
                          </a:solidFill>
                          <a:effectLst/>
                          <a:latin typeface="Arial" panose="020B0604020202020204" pitchFamily="34" charset="0"/>
                        </a:rPr>
                        <a:t>NO</a:t>
                      </a:r>
                    </a:p>
                  </a:txBody>
                  <a:tcPr marL="6350" marR="6350" marT="6350" marB="0" anchor="ctr"/>
                </a:tc>
                <a:tc gridSpan="2">
                  <a:txBody>
                    <a:bodyPr/>
                    <a:p>
                      <a:pPr algn="ctr" fontAlgn="ctr"/>
                      <a:r>
                        <a:rPr b="1" sz="2000" i="0" lang="en-US" strike="noStrike" u="none">
                          <a:solidFill>
                            <a:srgbClr val="000000"/>
                          </a:solidFill>
                          <a:effectLst/>
                          <a:latin typeface="Arial" panose="020B0604020202020204" pitchFamily="34" charset="0"/>
                        </a:rPr>
                        <a:t>TIME</a:t>
                      </a:r>
                    </a:p>
                  </a:txBody>
                  <a:tcPr marL="6350" marR="6350" marT="6350" marB="0" anchor="ctr"/>
                </a:tc>
                <a:tc hMerge="1">
                  <a:txBody>
                    <a:bodyPr/>
                    <a:p>
                      <a:endParaRPr lang="en-US"/>
                    </a:p>
                  </a:txBody>
                </a:tc>
                <a:tc>
                  <a:txBody>
                    <a:bodyPr/>
                    <a:p>
                      <a:pPr algn="ctr" fontAlgn="ctr"/>
                      <a:r>
                        <a:rPr b="1" sz="2000" i="0" lang="en-US" strike="noStrike" u="none">
                          <a:solidFill>
                            <a:srgbClr val="000000"/>
                          </a:solidFill>
                          <a:effectLst/>
                          <a:latin typeface="Arial" panose="020B0604020202020204" pitchFamily="34" charset="0"/>
                        </a:rPr>
                        <a:t>DUR</a:t>
                      </a:r>
                    </a:p>
                  </a:txBody>
                  <a:tcPr marL="6350" marR="6350" marT="6350" marB="0" anchor="ctr"/>
                </a:tc>
                <a:tc>
                  <a:txBody>
                    <a:bodyPr/>
                    <a:p>
                      <a:pPr algn="ctr" fontAlgn="ctr"/>
                      <a:r>
                        <a:rPr b="1" dirty="0" sz="2000" i="0" lang="en-US" strike="noStrike" u="none">
                          <a:solidFill>
                            <a:srgbClr val="000000"/>
                          </a:solidFill>
                          <a:effectLst/>
                          <a:latin typeface="Arial" panose="020B0604020202020204" pitchFamily="34" charset="0"/>
                        </a:rPr>
                        <a:t>AGENDA</a:t>
                      </a:r>
                    </a:p>
                  </a:txBody>
                  <a:tcPr marL="6350" marR="6350" marT="6350" marB="0" anchor="ctr"/>
                </a:tc>
                <a:tc>
                  <a:txBody>
                    <a:bodyPr/>
                    <a:p>
                      <a:pPr algn="ctr" fontAlgn="ctr"/>
                      <a:r>
                        <a:rPr b="1" sz="2000" i="0" lang="en-US" strike="noStrike" u="none">
                          <a:solidFill>
                            <a:srgbClr val="000000"/>
                          </a:solidFill>
                          <a:effectLst/>
                          <a:latin typeface="Arial" panose="020B0604020202020204" pitchFamily="34" charset="0"/>
                        </a:rPr>
                        <a:t>DETAILS</a:t>
                      </a:r>
                    </a:p>
                  </a:txBody>
                  <a:tcPr marL="6350" marR="6350" marT="6350" marB="0" anchor="ctr"/>
                </a:tc>
                <a:tc>
                  <a:txBody>
                    <a:bodyPr/>
                    <a:p>
                      <a:pPr algn="ctr" fontAlgn="ctr"/>
                      <a:r>
                        <a:rPr b="1" dirty="0" sz="2000" i="0" lang="en-US" strike="noStrike" u="none">
                          <a:solidFill>
                            <a:srgbClr val="000000"/>
                          </a:solidFill>
                          <a:effectLst/>
                          <a:latin typeface="Arial" panose="020B0604020202020204" pitchFamily="34" charset="0"/>
                        </a:rPr>
                        <a:t>KET</a:t>
                      </a:r>
                    </a:p>
                  </a:txBody>
                  <a:tcPr marL="6350" marR="6350" marT="6350" marB="0" anchor="ctr"/>
                </a:tc>
              </a:tr>
              <a:tr h="934802">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1</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18:30</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19:00</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0:30</a:t>
                      </a:r>
                    </a:p>
                  </a:txBody>
                  <a:tcPr marL="6350" marR="6350" marT="6350" marB="0" anchor="ctr"/>
                </a:tc>
                <a:tc>
                  <a:txBody>
                    <a:bodyPr/>
                    <a:p>
                      <a:pPr algn="l" fontAlgn="ctr"/>
                      <a:r>
                        <a:rPr b="0" sz="1800" i="0" lang="en-US" strike="noStrike" u="none">
                          <a:solidFill>
                            <a:srgbClr val="000000"/>
                          </a:solidFill>
                          <a:effectLst/>
                          <a:latin typeface="Arial" panose="020B0604020202020204" pitchFamily="34" charset="0"/>
                          <a:cs typeface="Arial" panose="020B0604020202020204" pitchFamily="34" charset="0"/>
                        </a:rPr>
                        <a:t>Undangan Hadir</a:t>
                      </a:r>
                    </a:p>
                  </a:txBody>
                  <a:tcPr marL="6350" marR="6350" marT="6350" marB="0" anchor="ctr"/>
                </a:tc>
                <a:tc>
                  <a:txBody>
                    <a:bodyPr/>
                    <a:p>
                      <a:pPr algn="l" fontAlgn="ctr"/>
                      <a:r>
                        <a:rPr b="0" sz="1800" i="0" lang="en-US" strike="noStrike" u="none">
                          <a:solidFill>
                            <a:srgbClr val="000000"/>
                          </a:solidFill>
                          <a:effectLst/>
                          <a:latin typeface="Arial" panose="020B0604020202020204" pitchFamily="34" charset="0"/>
                          <a:cs typeface="Arial" panose="020B0604020202020204" pitchFamily="34" charset="0"/>
                        </a:rPr>
                        <a:t>MC VO : Menyambut para tamu undangan dan mempersilahkan untuk registrasi terlebih dahulu dan dapat melakukan kegiatan yang telah di sediakan di area foyer dan mempersilahkan untuk dapat menempati tempat duduk yang telah tersedia.</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Panita</a:t>
                      </a:r>
                    </a:p>
                  </a:txBody>
                  <a:tcPr marL="6350" marR="6350" marT="6350" marB="0" anchor="ctr"/>
                </a:tc>
              </a:tr>
              <a:tr h="470090">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2</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19:00</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19:05</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0:05</a:t>
                      </a:r>
                    </a:p>
                  </a:txBody>
                  <a:tcPr marL="6350" marR="6350" marT="6350" marB="0" anchor="ctr"/>
                </a:tc>
                <a:tc>
                  <a:txBody>
                    <a:bodyPr/>
                    <a:p>
                      <a:pPr algn="l" fontAlgn="ctr"/>
                      <a:r>
                        <a:rPr b="0" dirty="0" sz="1800" i="0" lang="en-US" strike="noStrike" u="none">
                          <a:solidFill>
                            <a:srgbClr val="000000"/>
                          </a:solidFill>
                          <a:effectLst/>
                          <a:latin typeface="Arial" panose="020B0604020202020204" pitchFamily="34" charset="0"/>
                          <a:cs typeface="Arial" panose="020B0604020202020204" pitchFamily="34" charset="0"/>
                        </a:rPr>
                        <a:t>Indonesia Raya dan Mars BNN</a:t>
                      </a:r>
                    </a:p>
                  </a:txBody>
                  <a:tcPr marL="6350" marR="6350" marT="6350" marB="0" anchor="ctr"/>
                </a:tc>
                <a:tc>
                  <a:txBody>
                    <a:bodyPr/>
                    <a:p>
                      <a:pPr algn="l" fontAlgn="ctr"/>
                      <a:r>
                        <a:rPr b="0" sz="1800" i="0" lang="en-US" strike="noStrike" u="none">
                          <a:solidFill>
                            <a:srgbClr val="000000"/>
                          </a:solidFill>
                          <a:effectLst/>
                          <a:latin typeface="Arial" panose="020B0604020202020204" pitchFamily="34" charset="0"/>
                          <a:cs typeface="Arial" panose="020B0604020202020204" pitchFamily="34" charset="0"/>
                        </a:rPr>
                        <a:t>MC VO: meminta kepada seluruh tamu undangan, untuk dapat berdiri dengan sikap sempurna.</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MC Ririz</a:t>
                      </a:r>
                    </a:p>
                  </a:txBody>
                  <a:tcPr marL="6350" marR="6350" marT="6350" marB="0" anchor="ctr"/>
                </a:tc>
              </a:tr>
              <a:tr h="237734">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3</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19:05</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19:15</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0:10</a:t>
                      </a:r>
                    </a:p>
                  </a:txBody>
                  <a:tcPr marL="6350" marR="6350" marT="6350" marB="0" anchor="ctr"/>
                </a:tc>
                <a:tc>
                  <a:txBody>
                    <a:bodyPr/>
                    <a:p>
                      <a:pPr algn="l" fontAlgn="ctr"/>
                      <a:r>
                        <a:rPr b="0" sz="1800" i="0" lang="en-US" strike="noStrike" u="none">
                          <a:solidFill>
                            <a:srgbClr val="000000"/>
                          </a:solidFill>
                          <a:effectLst/>
                          <a:latin typeface="Arial" panose="020B0604020202020204" pitchFamily="34" charset="0"/>
                          <a:cs typeface="Arial" panose="020B0604020202020204" pitchFamily="34" charset="0"/>
                        </a:rPr>
                        <a:t>Tarian Pembuka</a:t>
                      </a:r>
                    </a:p>
                  </a:txBody>
                  <a:tcPr marL="6350" marR="6350" marT="6350" marB="0" anchor="ctr"/>
                </a:tc>
                <a:tc>
                  <a:txBody>
                    <a:bodyPr/>
                    <a:p>
                      <a:pPr algn="l" fontAlgn="ctr"/>
                      <a:r>
                        <a:rPr b="0" sz="1800" i="0" lang="en-US" strike="noStrike" u="none">
                          <a:solidFill>
                            <a:srgbClr val="000000"/>
                          </a:solidFill>
                          <a:effectLst/>
                          <a:latin typeface="Arial" panose="020B0604020202020204" pitchFamily="34" charset="0"/>
                          <a:cs typeface="Arial" panose="020B0604020202020204" pitchFamily="34" charset="0"/>
                        </a:rPr>
                        <a:t>tari kearifan lokal</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Tarian</a:t>
                      </a:r>
                    </a:p>
                  </a:txBody>
                  <a:tcPr marL="6350" marR="6350" marT="6350" marB="0" anchor="ctr"/>
                </a:tc>
              </a:tr>
              <a:tr h="665670">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4</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19:15</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19:18</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0:03</a:t>
                      </a:r>
                    </a:p>
                  </a:txBody>
                  <a:tcPr marL="6350" marR="6350" marT="6350" marB="0" anchor="ctr"/>
                </a:tc>
                <a:tc>
                  <a:txBody>
                    <a:bodyPr/>
                    <a:p>
                      <a:pPr algn="l" fontAlgn="ctr"/>
                      <a:r>
                        <a:rPr b="0" dirty="0" sz="1800" i="0" lang="en-US" strike="noStrike" u="none">
                          <a:solidFill>
                            <a:srgbClr val="000000"/>
                          </a:solidFill>
                          <a:effectLst/>
                          <a:latin typeface="Arial" panose="020B0604020202020204" pitchFamily="34" charset="0"/>
                          <a:cs typeface="Arial" panose="020B0604020202020204" pitchFamily="34" charset="0"/>
                        </a:rPr>
                        <a:t>MC </a:t>
                      </a:r>
                      <a:r>
                        <a:rPr b="0" dirty="0" sz="1800" i="0" lang="en-US" err="1" strike="noStrike" u="none">
                          <a:solidFill>
                            <a:srgbClr val="000000"/>
                          </a:solidFill>
                          <a:effectLst/>
                          <a:latin typeface="Arial" panose="020B0604020202020204" pitchFamily="34" charset="0"/>
                          <a:cs typeface="Arial" panose="020B0604020202020204" pitchFamily="34" charset="0"/>
                        </a:rPr>
                        <a:t>Membuka</a:t>
                      </a:r>
                      <a:r>
                        <a:rPr b="0" dirty="0" sz="1800" i="0" lang="en-US" strike="noStrike" u="none">
                          <a:solidFill>
                            <a:srgbClr val="000000"/>
                          </a:solidFill>
                          <a:effectLst/>
                          <a:latin typeface="Arial" panose="020B0604020202020204" pitchFamily="34" charset="0"/>
                          <a:cs typeface="Arial" panose="020B0604020202020204" pitchFamily="34" charset="0"/>
                        </a:rPr>
                        <a:t> acara</a:t>
                      </a:r>
                    </a:p>
                  </a:txBody>
                  <a:tcPr marL="6350" marR="6350" marT="6350" marB="0" anchor="ctr"/>
                </a:tc>
                <a:tc>
                  <a:txBody>
                    <a:bodyPr/>
                    <a:p>
                      <a:pPr algn="l" fontAlgn="ctr"/>
                      <a:r>
                        <a:rPr b="0" sz="1800" i="0" lang="en-US" strike="noStrike" u="none">
                          <a:solidFill>
                            <a:srgbClr val="000000"/>
                          </a:solidFill>
                          <a:effectLst/>
                          <a:latin typeface="Arial" panose="020B0604020202020204" pitchFamily="34" charset="0"/>
                          <a:cs typeface="Arial" panose="020B0604020202020204" pitchFamily="34" charset="0"/>
                        </a:rPr>
                        <a:t>Mc onstage, menyapa para tamu undangan dan menginformasikan rangkaian acara.</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MC Ririz</a:t>
                      </a:r>
                    </a:p>
                  </a:txBody>
                  <a:tcPr marL="6350" marR="6350" marT="6350" marB="0" anchor="ctr"/>
                </a:tc>
              </a:tr>
              <a:tr h="470090">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5</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19:18</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19:20</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0:02</a:t>
                      </a:r>
                    </a:p>
                  </a:txBody>
                  <a:tcPr marL="6350" marR="6350" marT="6350" marB="0" anchor="ctr"/>
                </a:tc>
                <a:tc>
                  <a:txBody>
                    <a:bodyPr/>
                    <a:p>
                      <a:pPr algn="l" fontAlgn="ctr"/>
                      <a:r>
                        <a:rPr b="0" dirty="0" sz="1800" i="0" lang="en-US" err="1" strike="noStrike" u="none">
                          <a:solidFill>
                            <a:srgbClr val="000000"/>
                          </a:solidFill>
                          <a:effectLst/>
                          <a:latin typeface="Arial" panose="020B0604020202020204" pitchFamily="34" charset="0"/>
                          <a:cs typeface="Arial" panose="020B0604020202020204" pitchFamily="34" charset="0"/>
                        </a:rPr>
                        <a:t>Laporan</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Ketua</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Panitia</a:t>
                      </a:r>
                      <a:endParaRPr b="0" dirty="0" sz="1800" i="0" lang="en-US" strike="noStrike" u="non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p>
                      <a:pPr algn="l" fontAlgn="ctr"/>
                      <a:r>
                        <a:rPr b="0" dirty="0" sz="1800" i="0" lang="en-US" err="1" strike="noStrike" u="none">
                          <a:solidFill>
                            <a:srgbClr val="000000"/>
                          </a:solidFill>
                          <a:effectLst/>
                          <a:latin typeface="Arial" panose="020B0604020202020204" pitchFamily="34" charset="0"/>
                          <a:cs typeface="Arial" panose="020B0604020202020204" pitchFamily="34" charset="0"/>
                        </a:rPr>
                        <a:t>Laporan</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persiapan</a:t>
                      </a:r>
                      <a:r>
                        <a:rPr b="0" dirty="0" sz="1800" i="0" lang="en-US" strike="noStrike" u="none">
                          <a:solidFill>
                            <a:srgbClr val="000000"/>
                          </a:solidFill>
                          <a:effectLst/>
                          <a:latin typeface="Arial" panose="020B0604020202020204" pitchFamily="34" charset="0"/>
                          <a:cs typeface="Arial" panose="020B0604020202020204" pitchFamily="34" charset="0"/>
                        </a:rPr>
                        <a:t> dan </a:t>
                      </a:r>
                      <a:r>
                        <a:rPr b="0" dirty="0" sz="1800" i="0" lang="en-US" err="1" strike="noStrike" u="none">
                          <a:solidFill>
                            <a:srgbClr val="000000"/>
                          </a:solidFill>
                          <a:effectLst/>
                          <a:latin typeface="Arial" panose="020B0604020202020204" pitchFamily="34" charset="0"/>
                          <a:cs typeface="Arial" panose="020B0604020202020204" pitchFamily="34" charset="0"/>
                        </a:rPr>
                        <a:t>plaksanaan</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puncak</a:t>
                      </a:r>
                      <a:r>
                        <a:rPr b="0" dirty="0" sz="1800" i="0" lang="en-US" strike="noStrike" u="none">
                          <a:solidFill>
                            <a:srgbClr val="000000"/>
                          </a:solidFill>
                          <a:effectLst/>
                          <a:latin typeface="Arial" panose="020B0604020202020204" pitchFamily="34" charset="0"/>
                          <a:cs typeface="Arial" panose="020B0604020202020204" pitchFamily="34" charset="0"/>
                        </a:rPr>
                        <a:t> HANI 2023</a:t>
                      </a:r>
                    </a:p>
                  </a:txBody>
                  <a:tcPr marL="6350" marR="6350" marT="6350" marB="0" anchor="ctr"/>
                </a:tc>
                <a:tc>
                  <a:txBody>
                    <a:bodyPr/>
                    <a:p>
                      <a:pPr algn="ctr" fontAlgn="ctr"/>
                      <a:r>
                        <a:rPr b="0" dirty="0" sz="1800" i="0" lang="en-US" err="1" strike="noStrike" u="none">
                          <a:solidFill>
                            <a:srgbClr val="000000"/>
                          </a:solidFill>
                          <a:effectLst/>
                          <a:latin typeface="Arial" panose="020B0604020202020204" pitchFamily="34" charset="0"/>
                          <a:cs typeface="Arial" panose="020B0604020202020204" pitchFamily="34" charset="0"/>
                        </a:rPr>
                        <a:t>Ketua</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Umum</a:t>
                      </a:r>
                      <a:endParaRPr b="0" dirty="0" sz="1800" i="0" lang="en-US" strike="noStrike" u="none">
                        <a:solidFill>
                          <a:srgbClr val="000000"/>
                        </a:solidFill>
                        <a:effectLst/>
                        <a:latin typeface="Arial" panose="020B0604020202020204" pitchFamily="34" charset="0"/>
                        <a:cs typeface="Arial" panose="020B0604020202020204" pitchFamily="34" charset="0"/>
                      </a:endParaRPr>
                    </a:p>
                  </a:txBody>
                  <a:tcPr marL="6350" marR="6350" marT="6350" marB="0" anchor="ctr"/>
                </a:tc>
              </a:tr>
              <a:tr h="470090">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6</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19:20</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19:30</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0:10</a:t>
                      </a:r>
                    </a:p>
                  </a:txBody>
                  <a:tcPr marL="6350" marR="6350" marT="6350" marB="0" anchor="ctr"/>
                </a:tc>
                <a:tc>
                  <a:txBody>
                    <a:bodyPr/>
                    <a:p>
                      <a:pPr algn="l" defTabSz="914400" eaLnBrk="1" fontAlgn="ctr" hangingPunct="1" indent="0" latinLnBrk="0" lvl="0" marL="0" marR="0" rtl="0">
                        <a:lnSpc>
                          <a:spcPct val="100000"/>
                        </a:lnSpc>
                        <a:spcBef>
                          <a:spcPts val="0"/>
                        </a:spcBef>
                        <a:spcAft>
                          <a:spcPts val="0"/>
                        </a:spcAft>
                        <a:buClrTx/>
                        <a:buSzTx/>
                        <a:buFontTx/>
                        <a:buNone/>
                      </a:pPr>
                      <a:r>
                        <a:rPr b="0" dirty="0" sz="1800" i="0" lang="en-US" err="1" strike="noStrike" u="none">
                          <a:solidFill>
                            <a:srgbClr val="000000"/>
                          </a:solidFill>
                          <a:effectLst/>
                          <a:latin typeface="Arial" panose="020B0604020202020204" pitchFamily="34" charset="0"/>
                          <a:cs typeface="Arial" panose="020B0604020202020204" pitchFamily="34" charset="0"/>
                        </a:rPr>
                        <a:t>Sambutan</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Kepala</a:t>
                      </a:r>
                      <a:r>
                        <a:rPr b="0" dirty="0" sz="1800" i="0" lang="en-US" strike="noStrike" u="none">
                          <a:solidFill>
                            <a:srgbClr val="000000"/>
                          </a:solidFill>
                          <a:effectLst/>
                          <a:latin typeface="Arial" panose="020B0604020202020204" pitchFamily="34" charset="0"/>
                          <a:cs typeface="Arial" panose="020B0604020202020204" pitchFamily="34" charset="0"/>
                        </a:rPr>
                        <a:t> BNN RI</a:t>
                      </a:r>
                    </a:p>
                  </a:txBody>
                  <a:tcPr marL="6350" marR="6350" marT="6350" marB="0" anchor="ctr"/>
                </a:tc>
                <a:tc>
                  <a:txBody>
                    <a:bodyPr/>
                    <a:p>
                      <a:pPr algn="l" defTabSz="914400" eaLnBrk="1" fontAlgn="ctr" hangingPunct="1" indent="0" latinLnBrk="0" lvl="0" marL="0" marR="0" rtl="0">
                        <a:lnSpc>
                          <a:spcPct val="100000"/>
                        </a:lnSpc>
                        <a:spcBef>
                          <a:spcPts val="0"/>
                        </a:spcBef>
                        <a:spcAft>
                          <a:spcPts val="0"/>
                        </a:spcAft>
                        <a:buClrTx/>
                        <a:buSzTx/>
                        <a:buFontTx/>
                        <a:buNone/>
                      </a:pPr>
                      <a:r>
                        <a:rPr b="0" dirty="0" sz="1800" i="0" lang="en-US" strike="noStrike" u="none">
                          <a:solidFill>
                            <a:srgbClr val="000000"/>
                          </a:solidFill>
                          <a:effectLst/>
                          <a:latin typeface="Arial" panose="020B0604020202020204" pitchFamily="34" charset="0"/>
                          <a:cs typeface="Arial" panose="020B0604020202020204" pitchFamily="34" charset="0"/>
                        </a:rPr>
                        <a:t>Mc </a:t>
                      </a:r>
                      <a:r>
                        <a:rPr b="0" dirty="0" sz="1800" i="0" lang="en-US" err="1" strike="noStrike" u="none">
                          <a:solidFill>
                            <a:srgbClr val="000000"/>
                          </a:solidFill>
                          <a:effectLst/>
                          <a:latin typeface="Arial" panose="020B0604020202020204" pitchFamily="34" charset="0"/>
                          <a:cs typeface="Arial" panose="020B0604020202020204" pitchFamily="34" charset="0"/>
                        </a:rPr>
                        <a:t>mempersilahkan</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kepada</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Kepala</a:t>
                      </a:r>
                      <a:r>
                        <a:rPr b="0" dirty="0" sz="1800" i="0" lang="en-US" strike="noStrike" u="none">
                          <a:solidFill>
                            <a:srgbClr val="000000"/>
                          </a:solidFill>
                          <a:effectLst/>
                          <a:latin typeface="Arial" panose="020B0604020202020204" pitchFamily="34" charset="0"/>
                          <a:cs typeface="Arial" panose="020B0604020202020204" pitchFamily="34" charset="0"/>
                        </a:rPr>
                        <a:t> BNN RI untuk </a:t>
                      </a:r>
                      <a:r>
                        <a:rPr b="0" dirty="0" sz="1800" i="0" lang="en-US" err="1" strike="noStrike" u="none">
                          <a:solidFill>
                            <a:srgbClr val="000000"/>
                          </a:solidFill>
                          <a:effectLst/>
                          <a:latin typeface="Arial" panose="020B0604020202020204" pitchFamily="34" charset="0"/>
                          <a:cs typeface="Arial" panose="020B0604020202020204" pitchFamily="34" charset="0"/>
                        </a:rPr>
                        <a:t>memberikan</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Sambutan</a:t>
                      </a:r>
                      <a:endParaRPr b="0" dirty="0" sz="1800" i="0" lang="en-US" strike="noStrike" u="non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p>
                      <a:pPr algn="ctr" fontAlgn="ctr"/>
                      <a:r>
                        <a:rPr b="0" dirty="0" sz="1800" i="0" lang="en-US" err="1" strike="noStrike" u="none">
                          <a:solidFill>
                            <a:srgbClr val="000000"/>
                          </a:solidFill>
                          <a:effectLst/>
                          <a:latin typeface="Arial" panose="020B0604020202020204" pitchFamily="34" charset="0"/>
                          <a:cs typeface="Arial" panose="020B0604020202020204" pitchFamily="34" charset="0"/>
                        </a:rPr>
                        <a:t>Kepala</a:t>
                      </a:r>
                      <a:r>
                        <a:rPr b="0" dirty="0" sz="1800" i="0" lang="en-US" strike="noStrike" u="none">
                          <a:solidFill>
                            <a:srgbClr val="000000"/>
                          </a:solidFill>
                          <a:effectLst/>
                          <a:latin typeface="Arial" panose="020B0604020202020204" pitchFamily="34" charset="0"/>
                          <a:cs typeface="Arial" panose="020B0604020202020204" pitchFamily="34" charset="0"/>
                        </a:rPr>
                        <a:t> BNN RI</a:t>
                      </a:r>
                    </a:p>
                  </a:txBody>
                  <a:tcPr marL="6350" marR="6350" marT="6350" marB="0" anchor="ctr"/>
                </a:tc>
              </a:tr>
              <a:tr h="470090">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7</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19:30</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19:35</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0:05</a:t>
                      </a:r>
                    </a:p>
                  </a:txBody>
                  <a:tcPr marL="6350" marR="6350" marT="6350" marB="0" anchor="ctr"/>
                </a:tc>
                <a:tc>
                  <a:txBody>
                    <a:bodyPr/>
                    <a:p>
                      <a:pPr algn="l" fontAlgn="ctr"/>
                      <a:r>
                        <a:rPr b="0" dirty="0" sz="1800" i="0" lang="en-US" err="1" strike="noStrike" u="none">
                          <a:solidFill>
                            <a:srgbClr val="000000"/>
                          </a:solidFill>
                          <a:effectLst/>
                          <a:latin typeface="Arial" panose="020B0604020202020204" pitchFamily="34" charset="0"/>
                          <a:cs typeface="Arial" panose="020B0604020202020204" pitchFamily="34" charset="0"/>
                        </a:rPr>
                        <a:t>Sambutan</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Presiden</a:t>
                      </a:r>
                      <a:r>
                        <a:rPr b="0" dirty="0" sz="1800" i="0" lang="en-US" strike="noStrike" u="none">
                          <a:solidFill>
                            <a:srgbClr val="000000"/>
                          </a:solidFill>
                          <a:effectLst/>
                          <a:latin typeface="Arial" panose="020B0604020202020204" pitchFamily="34" charset="0"/>
                          <a:cs typeface="Arial" panose="020B0604020202020204" pitchFamily="34" charset="0"/>
                        </a:rPr>
                        <a:t> Indonesia Bapak Joko Widodo </a:t>
                      </a:r>
                    </a:p>
                  </a:txBody>
                  <a:tcPr marL="6350" marR="6350" marT="6350" marB="0" anchor="ctr"/>
                </a:tc>
                <a:tc>
                  <a:txBody>
                    <a:bodyPr/>
                    <a:p>
                      <a:pPr algn="l" defTabSz="914400" eaLnBrk="1" fontAlgn="ctr" hangingPunct="1" indent="0" latinLnBrk="0" lvl="0" marL="0" marR="0" rtl="0">
                        <a:lnSpc>
                          <a:spcPct val="100000"/>
                        </a:lnSpc>
                        <a:spcBef>
                          <a:spcPts val="0"/>
                        </a:spcBef>
                        <a:spcAft>
                          <a:spcPts val="0"/>
                        </a:spcAft>
                        <a:buClrTx/>
                        <a:buSzTx/>
                        <a:buFontTx/>
                        <a:buNone/>
                      </a:pPr>
                      <a:r>
                        <a:rPr b="0" dirty="0" sz="1800" i="0" lang="sv-SE" strike="noStrike" u="none">
                          <a:solidFill>
                            <a:srgbClr val="000000"/>
                          </a:solidFill>
                          <a:effectLst/>
                          <a:latin typeface="Arial" panose="020B0604020202020204" pitchFamily="34" charset="0"/>
                          <a:cs typeface="Arial" panose="020B0604020202020204" pitchFamily="34" charset="0"/>
                        </a:rPr>
                        <a:t>Mc meminta kepada para tamu undangan untuk menyimak sambutan dari Presiden RI dengan pemutaran video tapping.</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Taping</a:t>
                      </a:r>
                    </a:p>
                  </a:txBody>
                  <a:tcPr marL="6350" marR="6350" marT="6350" marB="0" anchor="ctr"/>
                </a:tc>
              </a:tr>
            </a:tbl>
          </a:graphicData>
        </a:graphic>
      </p:graphicFrame>
      <p:sp>
        <p:nvSpPr>
          <p:cNvPr id="1048654" name="Rectangle 3"/>
          <p:cNvSpPr/>
          <p:nvPr/>
        </p:nvSpPr>
        <p:spPr>
          <a:xfrm>
            <a:off x="226670" y="4912970"/>
            <a:ext cx="5663538" cy="461665"/>
          </a:xfrm>
          <a:prstGeom prst="rect"/>
        </p:spPr>
        <p:txBody>
          <a:bodyPr wrap="none">
            <a:spAutoFit/>
          </a:bodyPr>
          <a:p>
            <a:r>
              <a:rPr b="1" dirty="0" sz="2400" lang="en-US">
                <a:solidFill>
                  <a:srgbClr val="000000"/>
                </a:solidFill>
                <a:latin typeface="Arial" panose="020B0604020202020204" pitchFamily="34" charset="0"/>
              </a:rPr>
              <a:t>GALA DINNER &amp; PERGELARAN SENI</a:t>
            </a:r>
            <a:endParaRPr dirty="0" sz="2400" lang="en-US"/>
          </a:p>
        </p:txBody>
      </p:sp>
      <p:sp>
        <p:nvSpPr>
          <p:cNvPr id="1048655" name="TextBox 4"/>
          <p:cNvSpPr txBox="1"/>
          <p:nvPr/>
        </p:nvSpPr>
        <p:spPr>
          <a:xfrm>
            <a:off x="424542" y="-236905"/>
            <a:ext cx="2633897" cy="1238801"/>
          </a:xfrm>
          <a:prstGeom prst="rect"/>
        </p:spPr>
        <p:txBody>
          <a:bodyPr anchor="t" bIns="0" lIns="0" rIns="0" rtlCol="0" tIns="0">
            <a:spAutoFit/>
          </a:bodyPr>
          <a:p>
            <a:pPr>
              <a:lnSpc>
                <a:spcPts val="9999"/>
              </a:lnSpc>
            </a:pPr>
            <a:r>
              <a:rPr b="1" dirty="0" sz="6000" lang="en-US" spc="-150">
                <a:solidFill>
                  <a:srgbClr val="10BCB0"/>
                </a:solidFill>
                <a:latin typeface="Garet Book"/>
              </a:rPr>
              <a:t>08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74" name=""/>
        <p:cNvGrpSpPr/>
        <p:nvPr/>
      </p:nvGrpSpPr>
      <p:grpSpPr>
        <a:xfrm>
          <a:off x="0" y="0"/>
          <a:ext cx="0" cy="0"/>
          <a:chOff x="0" y="0"/>
          <a:chExt cx="0" cy="0"/>
        </a:xfrm>
      </p:grpSpPr>
      <p:graphicFrame>
        <p:nvGraphicFramePr>
          <p:cNvPr id="4194308" name="Table 1"/>
          <p:cNvGraphicFramePr>
            <a:graphicFrameLocks noGrp="1"/>
          </p:cNvGraphicFramePr>
          <p:nvPr/>
        </p:nvGraphicFramePr>
        <p:xfrm>
          <a:off x="503040" y="1452613"/>
          <a:ext cx="17425935" cy="8415287"/>
        </p:xfrm>
        <a:graphic>
          <a:graphicData uri="http://schemas.openxmlformats.org/drawingml/2006/table">
            <a:tbl>
              <a:tblPr firstRow="1" firstCol="1" bandRow="1">
                <a:tableStyleId>{7DF18680-E054-41AD-8BC1-D1AEF772440D}</a:tableStyleId>
              </a:tblPr>
              <a:tblGrid>
                <a:gridCol w="559356"/>
                <a:gridCol w="1071204"/>
                <a:gridCol w="1219200"/>
                <a:gridCol w="1295400"/>
                <a:gridCol w="3962400"/>
                <a:gridCol w="7315200"/>
                <a:gridCol w="2003175"/>
              </a:tblGrid>
              <a:tr h="637535">
                <a:tc>
                  <a:txBody>
                    <a:bodyPr/>
                    <a:p>
                      <a:pPr algn="ctr" fontAlgn="ctr"/>
                      <a:r>
                        <a:rPr b="1" sz="2000" i="0" lang="en-US" strike="noStrike" u="none">
                          <a:solidFill>
                            <a:srgbClr val="000000"/>
                          </a:solidFill>
                          <a:effectLst/>
                          <a:latin typeface="Arial" panose="020B0604020202020204" pitchFamily="34" charset="0"/>
                        </a:rPr>
                        <a:t>NO</a:t>
                      </a:r>
                    </a:p>
                  </a:txBody>
                  <a:tcPr marL="6350" marR="6350" marT="6350" marB="0" anchor="ctr"/>
                </a:tc>
                <a:tc gridSpan="2">
                  <a:txBody>
                    <a:bodyPr/>
                    <a:p>
                      <a:pPr algn="ctr" fontAlgn="ctr"/>
                      <a:r>
                        <a:rPr b="1" sz="2000" i="0" lang="en-US" strike="noStrike" u="none">
                          <a:solidFill>
                            <a:srgbClr val="000000"/>
                          </a:solidFill>
                          <a:effectLst/>
                          <a:latin typeface="Arial" panose="020B0604020202020204" pitchFamily="34" charset="0"/>
                        </a:rPr>
                        <a:t>TIME</a:t>
                      </a:r>
                    </a:p>
                  </a:txBody>
                  <a:tcPr marL="6350" marR="6350" marT="6350" marB="0" anchor="ctr"/>
                </a:tc>
                <a:tc hMerge="1">
                  <a:txBody>
                    <a:bodyPr/>
                    <a:p>
                      <a:endParaRPr lang="en-US"/>
                    </a:p>
                  </a:txBody>
                </a:tc>
                <a:tc>
                  <a:txBody>
                    <a:bodyPr/>
                    <a:p>
                      <a:pPr algn="ctr" fontAlgn="ctr"/>
                      <a:r>
                        <a:rPr b="1" sz="2000" i="0" lang="en-US" strike="noStrike" u="none">
                          <a:solidFill>
                            <a:srgbClr val="000000"/>
                          </a:solidFill>
                          <a:effectLst/>
                          <a:latin typeface="Arial" panose="020B0604020202020204" pitchFamily="34" charset="0"/>
                        </a:rPr>
                        <a:t>DUR</a:t>
                      </a:r>
                    </a:p>
                  </a:txBody>
                  <a:tcPr marL="6350" marR="6350" marT="6350" marB="0" anchor="ctr"/>
                </a:tc>
                <a:tc>
                  <a:txBody>
                    <a:bodyPr/>
                    <a:p>
                      <a:pPr algn="ctr" fontAlgn="ctr"/>
                      <a:r>
                        <a:rPr b="1" dirty="0" sz="2000" i="0" lang="en-US" strike="noStrike" u="none">
                          <a:solidFill>
                            <a:srgbClr val="000000"/>
                          </a:solidFill>
                          <a:effectLst/>
                          <a:latin typeface="Arial" panose="020B0604020202020204" pitchFamily="34" charset="0"/>
                        </a:rPr>
                        <a:t>AGENDA</a:t>
                      </a:r>
                    </a:p>
                  </a:txBody>
                  <a:tcPr marL="6350" marR="6350" marT="6350" marB="0" anchor="ctr"/>
                </a:tc>
                <a:tc>
                  <a:txBody>
                    <a:bodyPr/>
                    <a:p>
                      <a:pPr algn="ctr" fontAlgn="ctr"/>
                      <a:r>
                        <a:rPr b="1" dirty="0" sz="2000" i="0" lang="en-US" strike="noStrike" u="none">
                          <a:solidFill>
                            <a:srgbClr val="000000"/>
                          </a:solidFill>
                          <a:effectLst/>
                          <a:latin typeface="Arial" panose="020B0604020202020204" pitchFamily="34" charset="0"/>
                        </a:rPr>
                        <a:t>DETAILS</a:t>
                      </a:r>
                    </a:p>
                  </a:txBody>
                  <a:tcPr marL="6350" marR="6350" marT="6350" marB="0" anchor="ctr"/>
                </a:tc>
                <a:tc>
                  <a:txBody>
                    <a:bodyPr/>
                    <a:p>
                      <a:pPr algn="ctr" fontAlgn="ctr"/>
                      <a:r>
                        <a:rPr b="1" dirty="0" sz="2000" i="0" lang="en-US" strike="noStrike" u="none">
                          <a:solidFill>
                            <a:srgbClr val="000000"/>
                          </a:solidFill>
                          <a:effectLst/>
                          <a:latin typeface="Arial" panose="020B0604020202020204" pitchFamily="34" charset="0"/>
                        </a:rPr>
                        <a:t>KET</a:t>
                      </a:r>
                    </a:p>
                  </a:txBody>
                  <a:tcPr marL="6350" marR="6350" marT="6350" marB="0" anchor="ctr"/>
                </a:tc>
              </a:tr>
              <a:tr h="702446">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7</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19:35</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19:45</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0:05</a:t>
                      </a:r>
                    </a:p>
                  </a:txBody>
                  <a:tcPr marL="6350" marR="6350" marT="6350" marB="0" anchor="ctr"/>
                </a:tc>
                <a:tc>
                  <a:txBody>
                    <a:bodyPr/>
                    <a:p>
                      <a:pPr algn="l" fontAlgn="ctr"/>
                      <a:r>
                        <a:rPr b="0" dirty="0" sz="1800" i="0" lang="en-US" err="1" strike="noStrike" u="none">
                          <a:solidFill>
                            <a:srgbClr val="000000"/>
                          </a:solidFill>
                          <a:effectLst/>
                          <a:latin typeface="Arial" panose="020B0604020202020204" pitchFamily="34" charset="0"/>
                          <a:cs typeface="Arial" panose="020B0604020202020204" pitchFamily="34" charset="0"/>
                        </a:rPr>
                        <a:t>Penayangan</a:t>
                      </a:r>
                      <a:r>
                        <a:rPr b="0" dirty="0" sz="1800" i="0" lang="en-US" strike="noStrike" u="none">
                          <a:solidFill>
                            <a:srgbClr val="000000"/>
                          </a:solidFill>
                          <a:effectLst/>
                          <a:latin typeface="Arial" panose="020B0604020202020204" pitchFamily="34" charset="0"/>
                          <a:cs typeface="Arial" panose="020B0604020202020204" pitchFamily="34" charset="0"/>
                        </a:rPr>
                        <a:t> Statement Duta </a:t>
                      </a:r>
                      <a:r>
                        <a:rPr b="0" dirty="0" sz="1800" i="0" lang="en-US" err="1" strike="noStrike" u="none">
                          <a:solidFill>
                            <a:srgbClr val="000000"/>
                          </a:solidFill>
                          <a:effectLst/>
                          <a:latin typeface="Arial" panose="020B0604020202020204" pitchFamily="34" charset="0"/>
                          <a:cs typeface="Arial" panose="020B0604020202020204" pitchFamily="34" charset="0"/>
                        </a:rPr>
                        <a:t>Besar</a:t>
                      </a:r>
                      <a:endParaRPr b="0" dirty="0" sz="1800" i="0" lang="en-US" strike="noStrike" u="non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p>
                      <a:pPr algn="l" fontAlgn="ctr"/>
                      <a:r>
                        <a:rPr b="0" dirty="0" sz="1800" i="0" lang="en-US" strike="noStrike" u="none">
                          <a:solidFill>
                            <a:srgbClr val="000000"/>
                          </a:solidFill>
                          <a:effectLst/>
                          <a:latin typeface="Arial" panose="020B0604020202020204" pitchFamily="34" charset="0"/>
                          <a:cs typeface="Arial" panose="020B0604020202020204" pitchFamily="34" charset="0"/>
                        </a:rPr>
                        <a:t>Mc </a:t>
                      </a:r>
                      <a:r>
                        <a:rPr b="0" dirty="0" sz="1800" i="0" lang="en-US" err="1" strike="noStrike" u="none">
                          <a:solidFill>
                            <a:srgbClr val="000000"/>
                          </a:solidFill>
                          <a:effectLst/>
                          <a:latin typeface="Arial" panose="020B0604020202020204" pitchFamily="34" charset="0"/>
                          <a:cs typeface="Arial" panose="020B0604020202020204" pitchFamily="34" charset="0"/>
                        </a:rPr>
                        <a:t>meminta</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kepada</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seluruh</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tamu</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undangan</a:t>
                      </a:r>
                      <a:r>
                        <a:rPr b="0" dirty="0" sz="1800" i="0" lang="en-US" strike="noStrike" u="none">
                          <a:solidFill>
                            <a:srgbClr val="000000"/>
                          </a:solidFill>
                          <a:effectLst/>
                          <a:latin typeface="Arial" panose="020B0604020202020204" pitchFamily="34" charset="0"/>
                          <a:cs typeface="Arial" panose="020B0604020202020204" pitchFamily="34" charset="0"/>
                        </a:rPr>
                        <a:t>, untuk </a:t>
                      </a:r>
                      <a:r>
                        <a:rPr b="0" dirty="0" sz="1800" i="0" lang="en-US" err="1" strike="noStrike" u="none">
                          <a:solidFill>
                            <a:srgbClr val="000000"/>
                          </a:solidFill>
                          <a:effectLst/>
                          <a:latin typeface="Arial" panose="020B0604020202020204" pitchFamily="34" charset="0"/>
                          <a:cs typeface="Arial" panose="020B0604020202020204" pitchFamily="34" charset="0"/>
                        </a:rPr>
                        <a:t>dapat</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menyimak</a:t>
                      </a:r>
                      <a:r>
                        <a:rPr b="0" dirty="0" sz="1800" i="0" lang="en-US" strike="noStrike" u="none">
                          <a:solidFill>
                            <a:srgbClr val="000000"/>
                          </a:solidFill>
                          <a:effectLst/>
                          <a:latin typeface="Arial" panose="020B0604020202020204" pitchFamily="34" charset="0"/>
                          <a:cs typeface="Arial" panose="020B0604020202020204" pitchFamily="34" charset="0"/>
                        </a:rPr>
                        <a:t> statement </a:t>
                      </a:r>
                      <a:r>
                        <a:rPr b="0" dirty="0" sz="1800" i="0" lang="en-US" err="1" strike="noStrike" u="none">
                          <a:solidFill>
                            <a:srgbClr val="000000"/>
                          </a:solidFill>
                          <a:effectLst/>
                          <a:latin typeface="Arial" panose="020B0604020202020204" pitchFamily="34" charset="0"/>
                          <a:cs typeface="Arial" panose="020B0604020202020204" pitchFamily="34" charset="0"/>
                        </a:rPr>
                        <a:t>dari</a:t>
                      </a:r>
                      <a:r>
                        <a:rPr b="0" dirty="0" sz="1800" i="0" lang="en-US" strike="noStrike" u="none">
                          <a:solidFill>
                            <a:srgbClr val="000000"/>
                          </a:solidFill>
                          <a:effectLst/>
                          <a:latin typeface="Arial" panose="020B0604020202020204" pitchFamily="34" charset="0"/>
                          <a:cs typeface="Arial" panose="020B0604020202020204" pitchFamily="34" charset="0"/>
                        </a:rPr>
                        <a:t> Duta </a:t>
                      </a:r>
                      <a:r>
                        <a:rPr b="0" dirty="0" sz="1800" i="0" lang="en-US" err="1" strike="noStrike" u="none">
                          <a:solidFill>
                            <a:srgbClr val="000000"/>
                          </a:solidFill>
                          <a:effectLst/>
                          <a:latin typeface="Arial" panose="020B0604020202020204" pitchFamily="34" charset="0"/>
                          <a:cs typeface="Arial" panose="020B0604020202020204" pitchFamily="34" charset="0"/>
                        </a:rPr>
                        <a:t>Besar</a:t>
                      </a:r>
                      <a:endParaRPr b="0" dirty="0" sz="1800" i="0" lang="en-US" strike="noStrike" u="non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Tapping</a:t>
                      </a:r>
                    </a:p>
                  </a:txBody>
                  <a:tcPr marL="6350" marR="6350" marT="6350" marB="0" anchor="ctr"/>
                </a:tc>
              </a:tr>
              <a:tr h="702446">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8</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19:45</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20:30</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0:45</a:t>
                      </a:r>
                    </a:p>
                  </a:txBody>
                  <a:tcPr marL="6350" marR="6350" marT="6350" marB="0" anchor="ctr"/>
                </a:tc>
                <a:tc>
                  <a:txBody>
                    <a:bodyPr/>
                    <a:p>
                      <a:pPr algn="l" fontAlgn="ctr"/>
                      <a:r>
                        <a:rPr b="0" dirty="0" sz="1800" i="0" lang="en-US" strike="noStrike" u="none">
                          <a:solidFill>
                            <a:srgbClr val="000000"/>
                          </a:solidFill>
                          <a:effectLst/>
                          <a:latin typeface="Arial" panose="020B0604020202020204" pitchFamily="34" charset="0"/>
                          <a:cs typeface="Arial" panose="020B0604020202020204" pitchFamily="34" charset="0"/>
                        </a:rPr>
                        <a:t>Gala Dinner HANI 2023</a:t>
                      </a:r>
                    </a:p>
                  </a:txBody>
                  <a:tcPr marL="6350" marR="6350" marT="6350" marB="0" anchor="ctr"/>
                </a:tc>
                <a:tc>
                  <a:txBody>
                    <a:bodyPr/>
                    <a:p>
                      <a:pPr algn="l" fontAlgn="ctr"/>
                      <a:r>
                        <a:rPr b="0" dirty="0" sz="1800" i="0" lang="en-US" err="1" strike="noStrike" u="none">
                          <a:solidFill>
                            <a:srgbClr val="000000"/>
                          </a:solidFill>
                          <a:effectLst/>
                          <a:latin typeface="Arial" panose="020B0604020202020204" pitchFamily="34" charset="0"/>
                        </a:rPr>
                        <a:t>Selama</a:t>
                      </a:r>
                      <a:r>
                        <a:rPr b="0" dirty="0" sz="1800" i="0" lang="en-US" strike="noStrike" u="none">
                          <a:solidFill>
                            <a:srgbClr val="000000"/>
                          </a:solidFill>
                          <a:effectLst/>
                          <a:latin typeface="Arial" panose="020B0604020202020204" pitchFamily="34" charset="0"/>
                        </a:rPr>
                        <a:t> </a:t>
                      </a:r>
                      <a:r>
                        <a:rPr b="0" dirty="0" sz="1800" i="0" lang="en-US" err="1" strike="noStrike" u="none">
                          <a:solidFill>
                            <a:srgbClr val="000000"/>
                          </a:solidFill>
                          <a:effectLst/>
                          <a:latin typeface="Arial" panose="020B0604020202020204" pitchFamily="34" charset="0"/>
                        </a:rPr>
                        <a:t>makan</a:t>
                      </a:r>
                      <a:r>
                        <a:rPr b="0" dirty="0" sz="1800" i="0" lang="en-US" strike="noStrike" u="none">
                          <a:solidFill>
                            <a:srgbClr val="000000"/>
                          </a:solidFill>
                          <a:effectLst/>
                          <a:latin typeface="Arial" panose="020B0604020202020204" pitchFamily="34" charset="0"/>
                        </a:rPr>
                        <a:t> </a:t>
                      </a:r>
                      <a:r>
                        <a:rPr b="0" dirty="0" sz="1800" i="0" lang="en-US" err="1" strike="noStrike" u="none">
                          <a:solidFill>
                            <a:srgbClr val="000000"/>
                          </a:solidFill>
                          <a:effectLst/>
                          <a:latin typeface="Arial" panose="020B0604020202020204" pitchFamily="34" charset="0"/>
                        </a:rPr>
                        <a:t>malam</a:t>
                      </a:r>
                      <a:r>
                        <a:rPr b="0" dirty="0" sz="1800" i="0" lang="en-US" strike="noStrike" u="none">
                          <a:solidFill>
                            <a:srgbClr val="000000"/>
                          </a:solidFill>
                          <a:effectLst/>
                          <a:latin typeface="Arial" panose="020B0604020202020204" pitchFamily="34" charset="0"/>
                        </a:rPr>
                        <a:t> </a:t>
                      </a:r>
                      <a:r>
                        <a:rPr b="0" dirty="0" sz="1800" i="0" lang="en-US" err="1" strike="noStrike" u="none">
                          <a:solidFill>
                            <a:srgbClr val="000000"/>
                          </a:solidFill>
                          <a:effectLst/>
                          <a:latin typeface="Arial" panose="020B0604020202020204" pitchFamily="34" charset="0"/>
                        </a:rPr>
                        <a:t>akan</a:t>
                      </a:r>
                      <a:r>
                        <a:rPr b="0" dirty="0" sz="1800" i="0" lang="en-US" strike="noStrike" u="none">
                          <a:solidFill>
                            <a:srgbClr val="000000"/>
                          </a:solidFill>
                          <a:effectLst/>
                          <a:latin typeface="Arial" panose="020B0604020202020204" pitchFamily="34" charset="0"/>
                        </a:rPr>
                        <a:t> di </a:t>
                      </a:r>
                      <a:r>
                        <a:rPr b="0" dirty="0" sz="1800" i="0" lang="en-US" err="1" strike="noStrike" u="none">
                          <a:solidFill>
                            <a:srgbClr val="000000"/>
                          </a:solidFill>
                          <a:effectLst/>
                          <a:latin typeface="Arial" panose="020B0604020202020204" pitchFamily="34" charset="0"/>
                        </a:rPr>
                        <a:t>suguhkan</a:t>
                      </a:r>
                      <a:r>
                        <a:rPr b="0" dirty="0" sz="1800" i="0" lang="en-US" strike="noStrike" u="none">
                          <a:solidFill>
                            <a:srgbClr val="000000"/>
                          </a:solidFill>
                          <a:effectLst/>
                          <a:latin typeface="Arial" panose="020B0604020202020204" pitchFamily="34" charset="0"/>
                        </a:rPr>
                        <a:t> entertainment :   Band, Monolog &amp; Girl Band K-POP                                                                                                                </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Band</a:t>
                      </a:r>
                    </a:p>
                  </a:txBody>
                  <a:tcPr marL="6350" marR="6350" marT="6350" marB="0" anchor="ctr"/>
                </a:tc>
              </a:tr>
              <a:tr h="470090">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9</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20:30</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20:35</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0:05</a:t>
                      </a:r>
                    </a:p>
                  </a:txBody>
                  <a:tcPr marL="6350" marR="6350" marT="6350" marB="0" anchor="ctr"/>
                </a:tc>
                <a:tc>
                  <a:txBody>
                    <a:bodyPr/>
                    <a:p>
                      <a:pPr algn="l" fontAlgn="ctr"/>
                      <a:r>
                        <a:rPr b="0" sz="1800" i="0" lang="en-US" strike="noStrike" u="none">
                          <a:solidFill>
                            <a:srgbClr val="000000"/>
                          </a:solidFill>
                          <a:effectLst/>
                          <a:latin typeface="Arial" panose="020B0604020202020204" pitchFamily="34" charset="0"/>
                          <a:cs typeface="Arial" panose="020B0604020202020204" pitchFamily="34" charset="0"/>
                        </a:rPr>
                        <a:t>Penayangan Statement Duta Besar</a:t>
                      </a:r>
                    </a:p>
                  </a:txBody>
                  <a:tcPr marL="6350" marR="6350" marT="6350" marB="0" anchor="ctr"/>
                </a:tc>
                <a:tc>
                  <a:txBody>
                    <a:bodyPr/>
                    <a:p>
                      <a:pPr algn="l" fontAlgn="ctr"/>
                      <a:r>
                        <a:rPr b="0" dirty="0" sz="1800" i="0" lang="en-US" strike="noStrike" u="none">
                          <a:solidFill>
                            <a:srgbClr val="000000"/>
                          </a:solidFill>
                          <a:effectLst/>
                          <a:latin typeface="Arial" panose="020B0604020202020204" pitchFamily="34" charset="0"/>
                          <a:cs typeface="Arial" panose="020B0604020202020204" pitchFamily="34" charset="0"/>
                        </a:rPr>
                        <a:t>Mc </a:t>
                      </a:r>
                      <a:r>
                        <a:rPr b="0" dirty="0" sz="1800" i="0" lang="en-US" err="1" strike="noStrike" u="none">
                          <a:solidFill>
                            <a:srgbClr val="000000"/>
                          </a:solidFill>
                          <a:effectLst/>
                          <a:latin typeface="Arial" panose="020B0604020202020204" pitchFamily="34" charset="0"/>
                          <a:cs typeface="Arial" panose="020B0604020202020204" pitchFamily="34" charset="0"/>
                        </a:rPr>
                        <a:t>meminta</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kepada</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seluruh</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tamu</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undangan</a:t>
                      </a:r>
                      <a:r>
                        <a:rPr b="0" dirty="0" sz="1800" i="0" lang="en-US" strike="noStrike" u="none">
                          <a:solidFill>
                            <a:srgbClr val="000000"/>
                          </a:solidFill>
                          <a:effectLst/>
                          <a:latin typeface="Arial" panose="020B0604020202020204" pitchFamily="34" charset="0"/>
                          <a:cs typeface="Arial" panose="020B0604020202020204" pitchFamily="34" charset="0"/>
                        </a:rPr>
                        <a:t>, untuk </a:t>
                      </a:r>
                      <a:r>
                        <a:rPr b="0" dirty="0" sz="1800" i="0" lang="en-US" err="1" strike="noStrike" u="none">
                          <a:solidFill>
                            <a:srgbClr val="000000"/>
                          </a:solidFill>
                          <a:effectLst/>
                          <a:latin typeface="Arial" panose="020B0604020202020204" pitchFamily="34" charset="0"/>
                          <a:cs typeface="Arial" panose="020B0604020202020204" pitchFamily="34" charset="0"/>
                        </a:rPr>
                        <a:t>dapat</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menyimak</a:t>
                      </a:r>
                      <a:r>
                        <a:rPr b="0" dirty="0" sz="1800" i="0" lang="en-US" strike="noStrike" u="none">
                          <a:solidFill>
                            <a:srgbClr val="000000"/>
                          </a:solidFill>
                          <a:effectLst/>
                          <a:latin typeface="Arial" panose="020B0604020202020204" pitchFamily="34" charset="0"/>
                          <a:cs typeface="Arial" panose="020B0604020202020204" pitchFamily="34" charset="0"/>
                        </a:rPr>
                        <a:t> statement </a:t>
                      </a:r>
                      <a:r>
                        <a:rPr b="0" dirty="0" sz="1800" i="0" lang="en-US" err="1" strike="noStrike" u="none">
                          <a:solidFill>
                            <a:srgbClr val="000000"/>
                          </a:solidFill>
                          <a:effectLst/>
                          <a:latin typeface="Arial" panose="020B0604020202020204" pitchFamily="34" charset="0"/>
                          <a:cs typeface="Arial" panose="020B0604020202020204" pitchFamily="34" charset="0"/>
                        </a:rPr>
                        <a:t>dari</a:t>
                      </a:r>
                      <a:r>
                        <a:rPr b="0" dirty="0" sz="1800" i="0" lang="en-US" strike="noStrike" u="none">
                          <a:solidFill>
                            <a:srgbClr val="000000"/>
                          </a:solidFill>
                          <a:effectLst/>
                          <a:latin typeface="Arial" panose="020B0604020202020204" pitchFamily="34" charset="0"/>
                          <a:cs typeface="Arial" panose="020B0604020202020204" pitchFamily="34" charset="0"/>
                        </a:rPr>
                        <a:t> Duta </a:t>
                      </a:r>
                      <a:r>
                        <a:rPr b="0" dirty="0" sz="1800" i="0" lang="en-US" err="1" strike="noStrike" u="none">
                          <a:solidFill>
                            <a:srgbClr val="000000"/>
                          </a:solidFill>
                          <a:effectLst/>
                          <a:latin typeface="Arial" panose="020B0604020202020204" pitchFamily="34" charset="0"/>
                          <a:cs typeface="Arial" panose="020B0604020202020204" pitchFamily="34" charset="0"/>
                        </a:rPr>
                        <a:t>Besar</a:t>
                      </a:r>
                      <a:endParaRPr b="0" dirty="0" sz="1800" i="0" lang="en-US" strike="noStrike" u="non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Tapping</a:t>
                      </a:r>
                    </a:p>
                  </a:txBody>
                  <a:tcPr marL="6350" marR="6350" marT="6350" marB="0" anchor="ctr"/>
                </a:tc>
              </a:tr>
              <a:tr h="702446">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10</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20:35</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20:50</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0:15</a:t>
                      </a:r>
                    </a:p>
                  </a:txBody>
                  <a:tcPr marL="6350" marR="6350" marT="6350" marB="0" anchor="ctr"/>
                </a:tc>
                <a:tc>
                  <a:txBody>
                    <a:bodyPr/>
                    <a:p>
                      <a:pPr algn="l" fontAlgn="ctr"/>
                      <a:r>
                        <a:rPr b="0" sz="1800" i="0" lang="en-US" strike="noStrike" u="none">
                          <a:solidFill>
                            <a:srgbClr val="000000"/>
                          </a:solidFill>
                          <a:effectLst/>
                          <a:latin typeface="Arial" panose="020B0604020202020204" pitchFamily="34" charset="0"/>
                          <a:cs typeface="Arial" panose="020B0604020202020204" pitchFamily="34" charset="0"/>
                        </a:rPr>
                        <a:t>Pemberian penghargaan P4GN, yang diiringi oleh  video profile penerima penghargaan</a:t>
                      </a:r>
                    </a:p>
                  </a:txBody>
                  <a:tcPr marL="6350" marR="6350" marT="6350" marB="0" anchor="ctr"/>
                </a:tc>
                <a:tc>
                  <a:txBody>
                    <a:bodyPr/>
                    <a:p>
                      <a:pPr algn="l" fontAlgn="ctr"/>
                      <a:r>
                        <a:rPr b="0" sz="1800" i="0" lang="en-US" strike="noStrike" u="none">
                          <a:solidFill>
                            <a:srgbClr val="000000"/>
                          </a:solidFill>
                          <a:effectLst/>
                          <a:latin typeface="Arial" panose="020B0604020202020204" pitchFamily="34" charset="0"/>
                          <a:cs typeface="Arial" panose="020B0604020202020204" pitchFamily="34" charset="0"/>
                        </a:rPr>
                        <a:t>Pada saat MC memanggil penerima penghargaan, akan di tayangkan profile penerima penghargaan P4GN</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Crew</a:t>
                      </a:r>
                    </a:p>
                  </a:txBody>
                  <a:tcPr marL="6350" marR="6350" marT="6350" marB="0" anchor="ctr"/>
                </a:tc>
              </a:tr>
              <a:tr h="702446">
                <a:tc rowSpan="2">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11</a:t>
                      </a:r>
                    </a:p>
                  </a:txBody>
                  <a:tcPr marL="6350" marR="6350" marT="6350" marB="0" anchor="ctr"/>
                </a:tc>
                <a:tc rowSpan="2">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20:50</a:t>
                      </a:r>
                    </a:p>
                  </a:txBody>
                  <a:tcPr marL="6350" marR="6350" marT="6350" marB="0" anchor="ctr"/>
                </a:tc>
                <a:tc rowSpan="2">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21:10</a:t>
                      </a:r>
                    </a:p>
                  </a:txBody>
                  <a:tcPr marL="6350" marR="6350" marT="6350" marB="0" anchor="ctr"/>
                </a:tc>
                <a:tc rowSpan="2">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0:20</a:t>
                      </a:r>
                    </a:p>
                  </a:txBody>
                  <a:tcPr marL="6350" marR="6350" marT="6350" marB="0" anchor="ctr"/>
                </a:tc>
                <a:tc>
                  <a:txBody>
                    <a:bodyPr/>
                    <a:p>
                      <a:pPr algn="l" fontAlgn="ctr"/>
                      <a:r>
                        <a:rPr b="0" sz="1800" i="0" lang="en-US" strike="noStrike" u="none">
                          <a:solidFill>
                            <a:srgbClr val="000000"/>
                          </a:solidFill>
                          <a:effectLst/>
                          <a:latin typeface="Arial" panose="020B0604020202020204" pitchFamily="34" charset="0"/>
                          <a:cs typeface="Arial" panose="020B0604020202020204" pitchFamily="34" charset="0"/>
                        </a:rPr>
                        <a:t>Video Kegiatan Lomba seni yang di lakukan oleh BNN &amp; Penyerahan hadiah Lomba:</a:t>
                      </a:r>
                    </a:p>
                  </a:txBody>
                  <a:tcPr marL="6350" marR="6350" marT="6350" marB="0" anchor="ctr"/>
                </a:tc>
                <a:tc>
                  <a:txBody>
                    <a:bodyPr/>
                    <a:p>
                      <a:pPr algn="l" fontAlgn="ctr"/>
                      <a:r>
                        <a:rPr b="0" sz="1800" i="0" lang="en-US" strike="noStrike" u="none">
                          <a:solidFill>
                            <a:srgbClr val="000000"/>
                          </a:solidFill>
                          <a:effectLst/>
                          <a:latin typeface="Arial" panose="020B0604020202020204" pitchFamily="34" charset="0"/>
                          <a:cs typeface="Arial" panose="020B0604020202020204" pitchFamily="34" charset="0"/>
                        </a:rPr>
                        <a:t>Pemutaran Video kegiatan Lomba</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Ririz</a:t>
                      </a:r>
                    </a:p>
                  </a:txBody>
                  <a:tcPr marL="6350" marR="6350" marT="6350" marB="0" anchor="ctr"/>
                </a:tc>
              </a:tr>
              <a:tr h="470090">
                <a:tc vMerge="1">
                  <a:txBody>
                    <a:bodyPr/>
                    <a:p>
                      <a:endParaRPr lang="en-US"/>
                    </a:p>
                  </a:txBody>
                </a:tc>
                <a:tc vMerge="1">
                  <a:txBody>
                    <a:bodyPr/>
                    <a:p>
                      <a:endParaRPr lang="en-US"/>
                    </a:p>
                  </a:txBody>
                </a:tc>
                <a:tc vMerge="1">
                  <a:txBody>
                    <a:bodyPr/>
                    <a:p>
                      <a:endParaRPr lang="en-US"/>
                    </a:p>
                  </a:txBody>
                </a:tc>
                <a:tc vMerge="1">
                  <a:txBody>
                    <a:bodyPr/>
                    <a:p>
                      <a:endParaRPr lang="en-US"/>
                    </a:p>
                  </a:txBody>
                </a:tc>
                <a:tc>
                  <a:txBody>
                    <a:bodyPr/>
                    <a:p>
                      <a:pPr algn="l" fontAlgn="ctr"/>
                      <a:r>
                        <a:rPr b="0" dirty="0" sz="1800" i="0" lang="en-US" strike="noStrike" u="none">
                          <a:solidFill>
                            <a:srgbClr val="000000"/>
                          </a:solidFill>
                          <a:effectLst/>
                          <a:latin typeface="Arial" panose="020B0604020202020204" pitchFamily="34" charset="0"/>
                          <a:cs typeface="Arial" panose="020B0604020202020204" pitchFamily="34" charset="0"/>
                        </a:rPr>
                        <a:t>1. </a:t>
                      </a:r>
                      <a:r>
                        <a:rPr b="0" dirty="0" sz="1800" i="0" lang="en-US" err="1" strike="noStrike" u="none">
                          <a:solidFill>
                            <a:srgbClr val="000000"/>
                          </a:solidFill>
                          <a:effectLst/>
                          <a:latin typeface="Arial" panose="020B0604020202020204" pitchFamily="34" charset="0"/>
                          <a:cs typeface="Arial" panose="020B0604020202020204" pitchFamily="34" charset="0"/>
                        </a:rPr>
                        <a:t>Lomba</a:t>
                      </a:r>
                      <a:r>
                        <a:rPr b="0" dirty="0" sz="1800" i="0" lang="en-US" strike="noStrike" u="none">
                          <a:solidFill>
                            <a:srgbClr val="000000"/>
                          </a:solidFill>
                          <a:effectLst/>
                          <a:latin typeface="Arial" panose="020B0604020202020204" pitchFamily="34" charset="0"/>
                          <a:cs typeface="Arial" panose="020B0604020202020204" pitchFamily="34" charset="0"/>
                        </a:rPr>
                        <a:t> Band, 2. </a:t>
                      </a:r>
                      <a:r>
                        <a:rPr b="0" dirty="0" sz="1800" i="0" lang="en-US" err="1" strike="noStrike" u="none">
                          <a:solidFill>
                            <a:srgbClr val="000000"/>
                          </a:solidFill>
                          <a:effectLst/>
                          <a:latin typeface="Arial" panose="020B0604020202020204" pitchFamily="34" charset="0"/>
                          <a:cs typeface="Arial" panose="020B0604020202020204" pitchFamily="34" charset="0"/>
                        </a:rPr>
                        <a:t>Lomba</a:t>
                      </a:r>
                      <a:r>
                        <a:rPr b="0" dirty="0" sz="1800" i="0" lang="en-US" strike="noStrike" u="none">
                          <a:solidFill>
                            <a:srgbClr val="000000"/>
                          </a:solidFill>
                          <a:effectLst/>
                          <a:latin typeface="Arial" panose="020B0604020202020204" pitchFamily="34" charset="0"/>
                          <a:cs typeface="Arial" panose="020B0604020202020204" pitchFamily="34" charset="0"/>
                        </a:rPr>
                        <a:t> Vocal Group, 3. </a:t>
                      </a:r>
                      <a:r>
                        <a:rPr b="0" dirty="0" sz="1800" i="0" lang="en-US" err="1" strike="noStrike" u="none">
                          <a:solidFill>
                            <a:srgbClr val="000000"/>
                          </a:solidFill>
                          <a:effectLst/>
                          <a:latin typeface="Arial" panose="020B0604020202020204" pitchFamily="34" charset="0"/>
                          <a:cs typeface="Arial" panose="020B0604020202020204" pitchFamily="34" charset="0"/>
                        </a:rPr>
                        <a:t>Puisi</a:t>
                      </a:r>
                      <a:r>
                        <a:rPr b="0" dirty="0" sz="1800" i="0" lang="en-US" strike="noStrike" u="none">
                          <a:solidFill>
                            <a:srgbClr val="000000"/>
                          </a:solidFill>
                          <a:effectLst/>
                          <a:latin typeface="Arial" panose="020B0604020202020204" pitchFamily="34" charset="0"/>
                          <a:cs typeface="Arial" panose="020B0604020202020204" pitchFamily="34" charset="0"/>
                        </a:rPr>
                        <a:t>, 4. </a:t>
                      </a:r>
                      <a:r>
                        <a:rPr b="0" dirty="0" sz="1800" i="0" lang="en-US" err="1" strike="noStrike" u="none">
                          <a:solidFill>
                            <a:srgbClr val="000000"/>
                          </a:solidFill>
                          <a:effectLst/>
                          <a:latin typeface="Arial" panose="020B0604020202020204" pitchFamily="34" charset="0"/>
                          <a:cs typeface="Arial" panose="020B0604020202020204" pitchFamily="34" charset="0"/>
                        </a:rPr>
                        <a:t>Melukis</a:t>
                      </a:r>
                      <a:endParaRPr b="0" dirty="0" sz="1800" i="0" lang="en-US" strike="noStrike" u="non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p>
                      <a:pPr algn="ctr" fontAlgn="ctr"/>
                      <a:r>
                        <a:rPr b="0" dirty="0" sz="1800" i="0" lang="en-US" err="1" strike="noStrike" u="none">
                          <a:solidFill>
                            <a:srgbClr val="000000"/>
                          </a:solidFill>
                          <a:effectLst/>
                          <a:latin typeface="Arial" panose="020B0604020202020204" pitchFamily="34" charset="0"/>
                          <a:cs typeface="Arial" panose="020B0604020202020204" pitchFamily="34" charset="0"/>
                        </a:rPr>
                        <a:t>Penyerahan</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hadiah</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lomba</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seni</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kepada</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pemenang</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lomba</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secara</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bergantian</a:t>
                      </a:r>
                      <a:r>
                        <a:rPr b="0" dirty="0" sz="1800" i="0" lang="en-US" strike="noStrike" u="none">
                          <a:solidFill>
                            <a:srgbClr val="000000"/>
                          </a:solidFill>
                          <a:effectLst/>
                          <a:latin typeface="Arial" panose="020B0604020202020204" pitchFamily="34" charset="0"/>
                          <a:cs typeface="Arial" panose="020B0604020202020204" pitchFamily="34" charset="0"/>
                        </a:rPr>
                        <a:t> dan </a:t>
                      </a:r>
                      <a:r>
                        <a:rPr b="0" dirty="0" sz="1800" i="0" lang="en-US" err="1" strike="noStrike" u="none">
                          <a:solidFill>
                            <a:srgbClr val="000000"/>
                          </a:solidFill>
                          <a:effectLst/>
                          <a:latin typeface="Arial" panose="020B0604020202020204" pitchFamily="34" charset="0"/>
                          <a:cs typeface="Arial" panose="020B0604020202020204" pitchFamily="34" charset="0"/>
                        </a:rPr>
                        <a:t>mengundang</a:t>
                      </a:r>
                      <a:r>
                        <a:rPr b="0" dirty="0" sz="1800" i="0" lang="en-US" strike="noStrike" u="none">
                          <a:solidFill>
                            <a:srgbClr val="000000"/>
                          </a:solidFill>
                          <a:effectLst/>
                          <a:latin typeface="Arial" panose="020B0604020202020204" pitchFamily="34" charset="0"/>
                          <a:cs typeface="Arial" panose="020B0604020202020204" pitchFamily="34" charset="0"/>
                        </a:rPr>
                        <a:t> naik ke </a:t>
                      </a:r>
                      <a:r>
                        <a:rPr b="0" dirty="0" sz="1800" i="0" lang="en-US" err="1" strike="noStrike" u="none">
                          <a:solidFill>
                            <a:srgbClr val="000000"/>
                          </a:solidFill>
                          <a:effectLst/>
                          <a:latin typeface="Arial" panose="020B0604020202020204" pitchFamily="34" charset="0"/>
                          <a:cs typeface="Arial" panose="020B0604020202020204" pitchFamily="34" charset="0"/>
                        </a:rPr>
                        <a:t>atas</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panggung</a:t>
                      </a:r>
                      <a:endParaRPr b="0" dirty="0" sz="1800" i="0" lang="en-US" strike="noStrike" u="non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MC Ririz &amp; Crew</a:t>
                      </a:r>
                    </a:p>
                  </a:txBody>
                  <a:tcPr marL="6350" marR="6350" marT="6350" marB="0" anchor="ctr"/>
                </a:tc>
              </a:tr>
              <a:tr h="470090">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12</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21:10</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21:15</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0:05</a:t>
                      </a:r>
                    </a:p>
                  </a:txBody>
                  <a:tcPr marL="6350" marR="6350" marT="6350" marB="0" anchor="ctr"/>
                </a:tc>
                <a:tc>
                  <a:txBody>
                    <a:bodyPr/>
                    <a:p>
                      <a:pPr algn="l" fontAlgn="ctr"/>
                      <a:r>
                        <a:rPr b="0" sz="1800" i="0" lang="en-US" strike="noStrike" u="none">
                          <a:solidFill>
                            <a:srgbClr val="000000"/>
                          </a:solidFill>
                          <a:effectLst/>
                          <a:latin typeface="Arial" panose="020B0604020202020204" pitchFamily="34" charset="0"/>
                          <a:cs typeface="Arial" panose="020B0604020202020204" pitchFamily="34" charset="0"/>
                        </a:rPr>
                        <a:t>Penayangan Statement Duta Besar</a:t>
                      </a:r>
                    </a:p>
                  </a:txBody>
                  <a:tcPr marL="6350" marR="6350" marT="6350" marB="0" anchor="ctr"/>
                </a:tc>
                <a:tc>
                  <a:txBody>
                    <a:bodyPr/>
                    <a:p>
                      <a:pPr algn="l" fontAlgn="ctr"/>
                      <a:r>
                        <a:rPr b="0" sz="1800" i="0" lang="en-US" strike="noStrike" u="none">
                          <a:solidFill>
                            <a:srgbClr val="000000"/>
                          </a:solidFill>
                          <a:effectLst/>
                          <a:latin typeface="Arial" panose="020B0604020202020204" pitchFamily="34" charset="0"/>
                          <a:cs typeface="Arial" panose="020B0604020202020204" pitchFamily="34" charset="0"/>
                        </a:rPr>
                        <a:t>Mc meminta kepada seluruh tamu undangan, untuk dapat menyimak statement dari Duta Besar</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Tapping</a:t>
                      </a:r>
                    </a:p>
                  </a:txBody>
                  <a:tcPr marL="6350" marR="6350" marT="6350" marB="0" anchor="ctr"/>
                </a:tc>
              </a:tr>
              <a:tr h="1167158">
                <a:tc rowSpan="2">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13</a:t>
                      </a:r>
                    </a:p>
                  </a:txBody>
                  <a:tcPr marL="6350" marR="6350" marT="6350" marB="0" anchor="ctr"/>
                </a:tc>
                <a:tc rowSpan="2">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21:10</a:t>
                      </a:r>
                    </a:p>
                  </a:txBody>
                  <a:tcPr marL="6350" marR="6350" marT="6350" marB="0" anchor="ctr"/>
                </a:tc>
                <a:tc rowSpan="2">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21:55</a:t>
                      </a:r>
                    </a:p>
                  </a:txBody>
                  <a:tcPr marL="6350" marR="6350" marT="6350" marB="0" anchor="ctr"/>
                </a:tc>
                <a:tc rowSpan="2">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0:45</a:t>
                      </a:r>
                    </a:p>
                  </a:txBody>
                  <a:tcPr marL="6350" marR="6350" marT="6350" marB="0" anchor="ctr"/>
                </a:tc>
                <a:tc>
                  <a:txBody>
                    <a:bodyPr/>
                    <a:p>
                      <a:pPr algn="l" fontAlgn="ctr"/>
                      <a:r>
                        <a:rPr b="0" sz="1800" i="0" lang="en-US" strike="noStrike" u="none">
                          <a:solidFill>
                            <a:srgbClr val="000000"/>
                          </a:solidFill>
                          <a:effectLst/>
                          <a:latin typeface="Arial" panose="020B0604020202020204" pitchFamily="34" charset="0"/>
                          <a:cs typeface="Arial" panose="020B0604020202020204" pitchFamily="34" charset="0"/>
                        </a:rPr>
                        <a:t>Pagelaran Merajut Asa, Meraih Mimpi dalam Kesatuan Bhinneka Tunggal Ika Untuk Indonesia BERSINAR</a:t>
                      </a:r>
                    </a:p>
                  </a:txBody>
                  <a:tcPr marL="6350" marR="6350" marT="6350" marB="0" anchor="ctr"/>
                </a:tc>
                <a:tc>
                  <a:txBody>
                    <a:bodyPr/>
                    <a:p>
                      <a:pPr algn="l" fontAlgn="ctr"/>
                      <a:r>
                        <a:rPr b="0" sz="1800" i="0" lang="en-US" strike="noStrike" u="none">
                          <a:solidFill>
                            <a:srgbClr val="000000"/>
                          </a:solidFill>
                          <a:effectLst/>
                          <a:latin typeface="Arial" panose="020B0604020202020204" pitchFamily="34" charset="0"/>
                          <a:cs typeface="Arial" panose="020B0604020202020204" pitchFamily="34" charset="0"/>
                        </a:rPr>
                        <a:t>Di buka dengan Monolog Puisi dan diiringi oleh lagu rayuan pulau kelapa oleh Vocal Group, setelah itu di lanjutkan dengan tarian kolosal yang akan membawakan  beberapa tarian daerah dan kreasi kontemporer  yang akan di iringi oleh band dan percussion. Diakhir tarian akan di tutup dengan lagu Bagimu Negeri</a:t>
                      </a:r>
                    </a:p>
                  </a:txBody>
                  <a:tcPr marL="6350" marR="6350" marT="6350" marB="0" anchor="ctr"/>
                </a:tc>
                <a:tc>
                  <a:txBody>
                    <a:bodyPr/>
                    <a:p>
                      <a:pPr algn="ctr" fontAlgn="ctr"/>
                      <a:r>
                        <a:rPr b="0" dirty="0" sz="1800" i="0" lang="en-US" err="1" strike="noStrike" u="none">
                          <a:solidFill>
                            <a:srgbClr val="000000"/>
                          </a:solidFill>
                          <a:effectLst/>
                          <a:latin typeface="Arial" panose="020B0604020202020204" pitchFamily="34" charset="0"/>
                          <a:cs typeface="Arial" panose="020B0604020202020204" pitchFamily="34" charset="0"/>
                        </a:rPr>
                        <a:t>Panitia</a:t>
                      </a:r>
                      <a:endParaRPr b="0" dirty="0" sz="1800" i="0" lang="en-US" strike="noStrike" u="none">
                        <a:solidFill>
                          <a:srgbClr val="000000"/>
                        </a:solidFill>
                        <a:effectLst/>
                        <a:latin typeface="Arial" panose="020B0604020202020204" pitchFamily="34" charset="0"/>
                        <a:cs typeface="Arial" panose="020B0604020202020204" pitchFamily="34" charset="0"/>
                      </a:endParaRPr>
                    </a:p>
                  </a:txBody>
                  <a:tcPr marL="6350" marR="6350" marT="6350" marB="0" anchor="ctr"/>
                </a:tc>
              </a:tr>
              <a:tr h="702446">
                <a:tc vMerge="1">
                  <a:txBody>
                    <a:bodyPr/>
                    <a:p>
                      <a:endParaRPr lang="en-US"/>
                    </a:p>
                  </a:txBody>
                </a:tc>
                <a:tc vMerge="1">
                  <a:txBody>
                    <a:bodyPr/>
                    <a:p>
                      <a:endParaRPr lang="en-US"/>
                    </a:p>
                  </a:txBody>
                </a:tc>
                <a:tc vMerge="1">
                  <a:txBody>
                    <a:bodyPr/>
                    <a:p>
                      <a:endParaRPr lang="en-US"/>
                    </a:p>
                  </a:txBody>
                </a:tc>
                <a:tc vMerge="1">
                  <a:txBody>
                    <a:bodyPr/>
                    <a:p>
                      <a:endParaRPr lang="en-US"/>
                    </a:p>
                  </a:txBody>
                </a:tc>
                <a:tc>
                  <a:txBody>
                    <a:bodyPr/>
                    <a:p>
                      <a:pPr algn="l" fontAlgn="ctr"/>
                      <a:r>
                        <a:rPr b="0" dirty="0" sz="1800" i="0" lang="en-US" err="1" strike="noStrike" u="none">
                          <a:solidFill>
                            <a:srgbClr val="000000"/>
                          </a:solidFill>
                          <a:effectLst/>
                          <a:latin typeface="Arial" panose="020B0604020202020204" pitchFamily="34" charset="0"/>
                          <a:cs typeface="Arial" panose="020B0604020202020204" pitchFamily="34" charset="0"/>
                        </a:rPr>
                        <a:t>Deklarasi</a:t>
                      </a:r>
                      <a:r>
                        <a:rPr b="0" dirty="0" sz="1800" i="0" lang="en-US" strike="noStrike" u="none">
                          <a:solidFill>
                            <a:srgbClr val="000000"/>
                          </a:solidFill>
                          <a:effectLst/>
                          <a:latin typeface="Arial" panose="020B0604020202020204" pitchFamily="34" charset="0"/>
                          <a:cs typeface="Arial" panose="020B0604020202020204" pitchFamily="34" charset="0"/>
                        </a:rPr>
                        <a:t> War On Drugs Bersama </a:t>
                      </a:r>
                      <a:r>
                        <a:rPr b="0" dirty="0" sz="1800" i="0" lang="en-US" err="1" strike="noStrike" u="none">
                          <a:solidFill>
                            <a:srgbClr val="000000"/>
                          </a:solidFill>
                          <a:effectLst/>
                          <a:latin typeface="Arial" panose="020B0604020202020204" pitchFamily="34" charset="0"/>
                          <a:cs typeface="Arial" panose="020B0604020202020204" pitchFamily="34" charset="0"/>
                        </a:rPr>
                        <a:t>dengan</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Kepala</a:t>
                      </a:r>
                      <a:r>
                        <a:rPr b="0" dirty="0" sz="1800" i="0" lang="en-US" strike="noStrike" u="none">
                          <a:solidFill>
                            <a:srgbClr val="000000"/>
                          </a:solidFill>
                          <a:effectLst/>
                          <a:latin typeface="Arial" panose="020B0604020202020204" pitchFamily="34" charset="0"/>
                          <a:cs typeface="Arial" panose="020B0604020202020204" pitchFamily="34" charset="0"/>
                        </a:rPr>
                        <a:t> BNN RI &amp; Duta </a:t>
                      </a:r>
                      <a:r>
                        <a:rPr b="0" dirty="0" sz="1800" i="0" lang="en-US" err="1" strike="noStrike" u="none">
                          <a:solidFill>
                            <a:srgbClr val="000000"/>
                          </a:solidFill>
                          <a:effectLst/>
                          <a:latin typeface="Arial" panose="020B0604020202020204" pitchFamily="34" charset="0"/>
                          <a:cs typeface="Arial" panose="020B0604020202020204" pitchFamily="34" charset="0"/>
                        </a:rPr>
                        <a:t>Besar</a:t>
                      </a:r>
                      <a:endParaRPr b="0" dirty="0" sz="1800" i="0" lang="en-US" strike="noStrike" u="non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p>
                      <a:pPr algn="l" fontAlgn="ctr"/>
                      <a:r>
                        <a:rPr b="0" dirty="0" sz="1800" i="0" lang="en-US" strike="noStrike" u="none">
                          <a:solidFill>
                            <a:srgbClr val="000000"/>
                          </a:solidFill>
                          <a:effectLst/>
                          <a:latin typeface="Arial" panose="020B0604020202020204" pitchFamily="34" charset="0"/>
                          <a:cs typeface="Arial" panose="020B0604020202020204" pitchFamily="34" charset="0"/>
                        </a:rPr>
                        <a:t>pada </a:t>
                      </a:r>
                      <a:r>
                        <a:rPr b="0" dirty="0" sz="1800" i="0" lang="en-US" err="1" strike="noStrike" u="none">
                          <a:solidFill>
                            <a:srgbClr val="000000"/>
                          </a:solidFill>
                          <a:effectLst/>
                          <a:latin typeface="Arial" panose="020B0604020202020204" pitchFamily="34" charset="0"/>
                          <a:cs typeface="Arial" panose="020B0604020202020204" pitchFamily="34" charset="0"/>
                        </a:rPr>
                        <a:t>saat</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deklarasi</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akan</a:t>
                      </a:r>
                      <a:r>
                        <a:rPr b="0" dirty="0" sz="1800" i="0" lang="en-US" strike="noStrike" u="none">
                          <a:solidFill>
                            <a:srgbClr val="000000"/>
                          </a:solidFill>
                          <a:effectLst/>
                          <a:latin typeface="Arial" panose="020B0604020202020204" pitchFamily="34" charset="0"/>
                          <a:cs typeface="Arial" panose="020B0604020202020204" pitchFamily="34" charset="0"/>
                        </a:rPr>
                        <a:t> di </a:t>
                      </a:r>
                      <a:r>
                        <a:rPr b="0" dirty="0" sz="1800" i="0" lang="en-US" err="1" strike="noStrike" u="none">
                          <a:solidFill>
                            <a:srgbClr val="000000"/>
                          </a:solidFill>
                          <a:effectLst/>
                          <a:latin typeface="Arial" panose="020B0604020202020204" pitchFamily="34" charset="0"/>
                          <a:cs typeface="Arial" panose="020B0604020202020204" pitchFamily="34" charset="0"/>
                        </a:rPr>
                        <a:t>iringi</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backsound</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lagu</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bangun</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pemuda-pemudi</a:t>
                      </a:r>
                      <a:r>
                        <a:rPr b="0" dirty="0" sz="1800" i="0" lang="en-US" strike="noStrike" u="none">
                          <a:solidFill>
                            <a:srgbClr val="000000"/>
                          </a:solidFill>
                          <a:effectLst/>
                          <a:latin typeface="Arial" panose="020B0604020202020204" pitchFamily="34" charset="0"/>
                          <a:cs typeface="Arial" panose="020B0604020202020204" pitchFamily="34" charset="0"/>
                        </a:rPr>
                        <a:t>, dan </a:t>
                      </a:r>
                      <a:r>
                        <a:rPr b="0" dirty="0" sz="1800" i="0" lang="en-US" err="1" strike="noStrike" u="none">
                          <a:solidFill>
                            <a:srgbClr val="000000"/>
                          </a:solidFill>
                          <a:effectLst/>
                          <a:latin typeface="Arial" panose="020B0604020202020204" pitchFamily="34" charset="0"/>
                          <a:cs typeface="Arial" panose="020B0604020202020204" pitchFamily="34" charset="0"/>
                        </a:rPr>
                        <a:t>diakhir</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deklarasi</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akan</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ada</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atraksi</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kembang</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api</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sebagai</a:t>
                      </a:r>
                      <a:r>
                        <a:rPr b="0" dirty="0" sz="1800" i="0" lang="en-US" strike="noStrike" u="none">
                          <a:solidFill>
                            <a:srgbClr val="000000"/>
                          </a:solidFill>
                          <a:effectLst/>
                          <a:latin typeface="Arial" panose="020B0604020202020204" pitchFamily="34" charset="0"/>
                          <a:cs typeface="Arial" panose="020B0604020202020204" pitchFamily="34" charset="0"/>
                        </a:rPr>
                        <a:t> </a:t>
                      </a:r>
                      <a:r>
                        <a:rPr b="0" dirty="0" sz="1800" i="0" lang="en-US" err="1" strike="noStrike" u="none">
                          <a:solidFill>
                            <a:srgbClr val="000000"/>
                          </a:solidFill>
                          <a:effectLst/>
                          <a:latin typeface="Arial" panose="020B0604020202020204" pitchFamily="34" charset="0"/>
                          <a:cs typeface="Arial" panose="020B0604020202020204" pitchFamily="34" charset="0"/>
                        </a:rPr>
                        <a:t>klimaks</a:t>
                      </a:r>
                      <a:r>
                        <a:rPr b="0" dirty="0" sz="1800" i="0" lang="en-US" strike="noStrike" u="none">
                          <a:solidFill>
                            <a:srgbClr val="000000"/>
                          </a:solidFill>
                          <a:effectLst/>
                          <a:latin typeface="Arial" panose="020B0604020202020204" pitchFamily="34" charset="0"/>
                          <a:cs typeface="Arial" panose="020B0604020202020204" pitchFamily="34" charset="0"/>
                        </a:rPr>
                        <a:t> acara</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 </a:t>
                      </a:r>
                    </a:p>
                  </a:txBody>
                  <a:tcPr marL="6350" marR="6350" marT="6350" marB="0" anchor="ctr"/>
                </a:tc>
              </a:tr>
              <a:tr h="272245">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14</a:t>
                      </a:r>
                    </a:p>
                  </a:txBody>
                  <a:tcPr marL="6350" marR="6350" marT="6350" marB="0" anchor="ctr"/>
                </a:tc>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21:55</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22:00</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0:05</a:t>
                      </a:r>
                    </a:p>
                  </a:txBody>
                  <a:tcPr marL="6350" marR="6350" marT="6350" marB="0" anchor="ctr"/>
                </a:tc>
                <a:tc>
                  <a:txBody>
                    <a:bodyPr/>
                    <a:p>
                      <a:pPr algn="l" fontAlgn="ctr"/>
                      <a:r>
                        <a:rPr b="0" dirty="0" sz="1800" i="0" lang="en-US" strike="noStrike" u="none">
                          <a:solidFill>
                            <a:srgbClr val="000000"/>
                          </a:solidFill>
                          <a:effectLst/>
                          <a:latin typeface="Arial" panose="020B0604020202020204" pitchFamily="34" charset="0"/>
                          <a:cs typeface="Arial" panose="020B0604020202020204" pitchFamily="34" charset="0"/>
                        </a:rPr>
                        <a:t>Closing MC</a:t>
                      </a:r>
                    </a:p>
                  </a:txBody>
                  <a:tcPr marL="6350" marR="6350" marT="6350" marB="0" anchor="ctr"/>
                </a:tc>
                <a:tc>
                  <a:txBody>
                    <a:bodyPr/>
                    <a:p>
                      <a:pPr algn="l" fontAlgn="ctr"/>
                      <a:r>
                        <a:rPr b="0" dirty="0" sz="1800" i="0" lang="en-US" strike="noStrike" u="none">
                          <a:solidFill>
                            <a:srgbClr val="000000"/>
                          </a:solidFill>
                          <a:effectLst/>
                          <a:latin typeface="Arial" panose="020B0604020202020204" pitchFamily="34" charset="0"/>
                          <a:cs typeface="Arial" panose="020B0604020202020204" pitchFamily="34" charset="0"/>
                        </a:rPr>
                        <a:t>MC</a:t>
                      </a:r>
                    </a:p>
                  </a:txBody>
                  <a:tcPr marL="6350" marR="6350" marT="6350" marB="0" anchor="ctr"/>
                </a:tc>
                <a:tc>
                  <a:txBody>
                    <a:bodyPr/>
                    <a:p>
                      <a:pPr algn="ctr" fontAlgn="ctr"/>
                      <a:endParaRPr b="0" dirty="0" sz="1800" i="0" lang="en-US" strike="noStrike" u="none">
                        <a:solidFill>
                          <a:srgbClr val="000000"/>
                        </a:solidFill>
                        <a:effectLst/>
                        <a:latin typeface="Arial" panose="020B0604020202020204" pitchFamily="34" charset="0"/>
                        <a:cs typeface="Arial" panose="020B0604020202020204" pitchFamily="34" charset="0"/>
                      </a:endParaRPr>
                    </a:p>
                  </a:txBody>
                  <a:tcPr marL="6350" marR="6350" marT="6350" marB="0" anchor="ctr"/>
                </a:tc>
              </a:tr>
              <a:tr h="272245">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15</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22:00</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23:00</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1:00</a:t>
                      </a:r>
                    </a:p>
                  </a:txBody>
                  <a:tcPr marL="6350" marR="6350" marT="6350" marB="0" anchor="ctr"/>
                </a:tc>
                <a:tc>
                  <a:txBody>
                    <a:bodyPr/>
                    <a:p>
                      <a:pPr algn="l" fontAlgn="ctr"/>
                      <a:r>
                        <a:rPr b="0" dirty="0" sz="1800" i="0" lang="en-US" strike="noStrike" u="none">
                          <a:solidFill>
                            <a:srgbClr val="000000"/>
                          </a:solidFill>
                          <a:effectLst/>
                          <a:latin typeface="Arial" panose="020B0604020202020204" pitchFamily="34" charset="0"/>
                          <a:cs typeface="Arial" panose="020B0604020202020204" pitchFamily="34" charset="0"/>
                        </a:rPr>
                        <a:t>Performance </a:t>
                      </a:r>
                      <a:r>
                        <a:rPr b="0" dirty="0" sz="1800" i="0" lang="en-US" err="1" strike="noStrike" u="none">
                          <a:solidFill>
                            <a:srgbClr val="000000"/>
                          </a:solidFill>
                          <a:effectLst/>
                          <a:latin typeface="Arial" panose="020B0604020202020204" pitchFamily="34" charset="0"/>
                          <a:cs typeface="Arial" panose="020B0604020202020204" pitchFamily="34" charset="0"/>
                        </a:rPr>
                        <a:t>Jampiro</a:t>
                      </a:r>
                      <a:r>
                        <a:rPr b="0" dirty="0" sz="1800" i="0" lang="en-US" strike="noStrike" u="none">
                          <a:solidFill>
                            <a:srgbClr val="000000"/>
                          </a:solidFill>
                          <a:effectLst/>
                          <a:latin typeface="Arial" panose="020B0604020202020204" pitchFamily="34" charset="0"/>
                          <a:cs typeface="Arial" panose="020B0604020202020204" pitchFamily="34" charset="0"/>
                        </a:rPr>
                        <a:t> Band</a:t>
                      </a:r>
                    </a:p>
                  </a:txBody>
                  <a:tcPr marL="6350" marR="6350" marT="6350" marB="0" anchor="ctr"/>
                </a:tc>
                <a:tc>
                  <a:txBody>
                    <a:bodyPr/>
                    <a:p>
                      <a:pPr algn="l" defTabSz="914400" eaLnBrk="1" fontAlgn="ctr" hangingPunct="1" indent="0" latinLnBrk="0" lvl="0" marL="0" marR="0" rtl="0">
                        <a:lnSpc>
                          <a:spcPct val="100000"/>
                        </a:lnSpc>
                        <a:spcBef>
                          <a:spcPts val="0"/>
                        </a:spcBef>
                        <a:spcAft>
                          <a:spcPts val="0"/>
                        </a:spcAft>
                        <a:buClrTx/>
                        <a:buSzTx/>
                        <a:buFontTx/>
                        <a:buNone/>
                      </a:pPr>
                      <a:r>
                        <a:rPr b="0" dirty="0" sz="1800" i="0" lang="en-US" strike="noStrike" u="none">
                          <a:solidFill>
                            <a:srgbClr val="000000"/>
                          </a:solidFill>
                          <a:effectLst/>
                          <a:latin typeface="Arial" panose="020B0604020202020204" pitchFamily="34" charset="0"/>
                          <a:cs typeface="Arial" panose="020B0604020202020204" pitchFamily="34" charset="0"/>
                        </a:rPr>
                        <a:t>MC </a:t>
                      </a:r>
                      <a:r>
                        <a:rPr b="0" dirty="0" sz="1800" i="0" lang="en-US" err="1" strike="noStrike" u="none">
                          <a:solidFill>
                            <a:srgbClr val="000000"/>
                          </a:solidFill>
                          <a:effectLst/>
                          <a:latin typeface="Arial" panose="020B0604020202020204" pitchFamily="34" charset="0"/>
                          <a:cs typeface="Arial" panose="020B0604020202020204" pitchFamily="34" charset="0"/>
                        </a:rPr>
                        <a:t>akan</a:t>
                      </a:r>
                      <a:r>
                        <a:rPr b="0" dirty="0" sz="1800" i="0" lang="en-US" strike="noStrike" u="none">
                          <a:solidFill>
                            <a:srgbClr val="000000"/>
                          </a:solidFill>
                          <a:effectLst/>
                          <a:latin typeface="Arial" panose="020B0604020202020204" pitchFamily="34" charset="0"/>
                          <a:cs typeface="Arial" panose="020B0604020202020204" pitchFamily="34" charset="0"/>
                        </a:rPr>
                        <a:t> present </a:t>
                      </a:r>
                      <a:r>
                        <a:rPr b="0" dirty="0" sz="1800" i="0" lang="en-US" err="1" strike="noStrike" u="none">
                          <a:solidFill>
                            <a:srgbClr val="000000"/>
                          </a:solidFill>
                          <a:effectLst/>
                          <a:latin typeface="Arial" panose="020B0604020202020204" pitchFamily="34" charset="0"/>
                          <a:cs typeface="Arial" panose="020B0604020202020204" pitchFamily="34" charset="0"/>
                        </a:rPr>
                        <a:t>Jampiro</a:t>
                      </a:r>
                      <a:r>
                        <a:rPr b="0" dirty="0" sz="1800" i="0" lang="en-US" strike="noStrike" u="none">
                          <a:solidFill>
                            <a:srgbClr val="000000"/>
                          </a:solidFill>
                          <a:effectLst/>
                          <a:latin typeface="Arial" panose="020B0604020202020204" pitchFamily="34" charset="0"/>
                          <a:cs typeface="Arial" panose="020B0604020202020204" pitchFamily="34" charset="0"/>
                        </a:rPr>
                        <a:t> Band</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 </a:t>
                      </a:r>
                    </a:p>
                  </a:txBody>
                  <a:tcPr marL="6350" marR="6350" marT="6350" marB="0" anchor="ctr"/>
                </a:tc>
              </a:tr>
              <a:tr h="272245">
                <a:tc>
                  <a:txBody>
                    <a:bodyPr/>
                    <a:p>
                      <a:pPr algn="ctr" fontAlgn="ctr"/>
                      <a:r>
                        <a:rPr b="0" sz="1800" i="0" lang="en-US" strike="noStrike" u="none">
                          <a:solidFill>
                            <a:srgbClr val="000000"/>
                          </a:solidFill>
                          <a:effectLst/>
                          <a:latin typeface="Arial" panose="020B0604020202020204" pitchFamily="34" charset="0"/>
                          <a:cs typeface="Arial" panose="020B0604020202020204" pitchFamily="34" charset="0"/>
                        </a:rPr>
                        <a:t>16</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23:00</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24.00</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1:00</a:t>
                      </a:r>
                    </a:p>
                  </a:txBody>
                  <a:tcPr marL="6350" marR="6350" marT="6350" marB="0" anchor="ctr"/>
                </a:tc>
                <a:tc>
                  <a:txBody>
                    <a:bodyPr/>
                    <a:p>
                      <a:pPr algn="l" fontAlgn="ctr"/>
                      <a:r>
                        <a:rPr b="0" dirty="0" sz="1800" i="0" lang="en-US" strike="noStrike" u="none">
                          <a:solidFill>
                            <a:srgbClr val="000000"/>
                          </a:solidFill>
                          <a:effectLst/>
                          <a:latin typeface="Arial" panose="020B0604020202020204" pitchFamily="34" charset="0"/>
                          <a:cs typeface="Arial" panose="020B0604020202020204" pitchFamily="34" charset="0"/>
                        </a:rPr>
                        <a:t>Happy Without Drugs</a:t>
                      </a:r>
                    </a:p>
                  </a:txBody>
                  <a:tcPr marL="6350" marR="6350" marT="6350" marB="0" anchor="ctr"/>
                </a:tc>
                <a:tc>
                  <a:txBody>
                    <a:bodyPr/>
                    <a:p>
                      <a:pPr algn="l" fontAlgn="ctr"/>
                      <a:r>
                        <a:rPr b="0" dirty="0" sz="1800" i="0" lang="en-US" strike="noStrike" u="none">
                          <a:solidFill>
                            <a:srgbClr val="000000"/>
                          </a:solidFill>
                          <a:effectLst/>
                          <a:latin typeface="Arial" panose="020B0604020202020204" pitchFamily="34" charset="0"/>
                          <a:cs typeface="Arial" panose="020B0604020202020204" pitchFamily="34" charset="0"/>
                        </a:rPr>
                        <a:t>DJ &amp; Fire Dance </a:t>
                      </a:r>
                    </a:p>
                  </a:txBody>
                  <a:tcPr marL="6350" marR="6350" marT="6350" marB="0" anchor="ctr"/>
                </a:tc>
                <a:tc>
                  <a:txBody>
                    <a:bodyPr/>
                    <a:p>
                      <a:pPr algn="ctr" fontAlgn="ctr"/>
                      <a:r>
                        <a:rPr b="0" dirty="0" sz="1800" i="0" lang="en-US" strike="noStrike" u="none">
                          <a:solidFill>
                            <a:srgbClr val="000000"/>
                          </a:solidFill>
                          <a:effectLst/>
                          <a:latin typeface="Arial" panose="020B0604020202020204" pitchFamily="34" charset="0"/>
                          <a:cs typeface="Arial" panose="020B0604020202020204" pitchFamily="34" charset="0"/>
                        </a:rPr>
                        <a:t> Crew</a:t>
                      </a:r>
                    </a:p>
                  </a:txBody>
                  <a:tcPr marL="6350" marR="6350" marT="6350" marB="0" anchor="ctr"/>
                </a:tc>
              </a:tr>
            </a:tbl>
          </a:graphicData>
        </a:graphic>
      </p:graphicFrame>
      <p:sp>
        <p:nvSpPr>
          <p:cNvPr id="1048656" name="TextBox 4"/>
          <p:cNvSpPr txBox="1"/>
          <p:nvPr/>
        </p:nvSpPr>
        <p:spPr>
          <a:xfrm>
            <a:off x="434045" y="264"/>
            <a:ext cx="2633897" cy="1238801"/>
          </a:xfrm>
          <a:prstGeom prst="rect"/>
        </p:spPr>
        <p:txBody>
          <a:bodyPr anchor="t" bIns="0" lIns="0" rIns="0" rtlCol="0" tIns="0">
            <a:spAutoFit/>
          </a:bodyPr>
          <a:p>
            <a:pPr>
              <a:lnSpc>
                <a:spcPts val="9999"/>
              </a:lnSpc>
            </a:pPr>
            <a:r>
              <a:rPr b="1" dirty="0" sz="6000" lang="en-US" spc="-150">
                <a:solidFill>
                  <a:srgbClr val="10BCB0"/>
                </a:solidFill>
                <a:latin typeface="Garet Book"/>
              </a:rPr>
              <a:t>09</a:t>
            </a:r>
          </a:p>
        </p:txBody>
      </p:sp>
      <p:sp>
        <p:nvSpPr>
          <p:cNvPr id="1048657" name="Rectangle 5"/>
          <p:cNvSpPr/>
          <p:nvPr/>
        </p:nvSpPr>
        <p:spPr>
          <a:xfrm>
            <a:off x="381000" y="1024235"/>
            <a:ext cx="5663538" cy="461665"/>
          </a:xfrm>
          <a:prstGeom prst="rect"/>
        </p:spPr>
        <p:txBody>
          <a:bodyPr wrap="none">
            <a:spAutoFit/>
          </a:bodyPr>
          <a:p>
            <a:r>
              <a:rPr b="1" dirty="0" sz="2400" lang="en-US">
                <a:solidFill>
                  <a:srgbClr val="000000"/>
                </a:solidFill>
                <a:latin typeface="Arial" panose="020B0604020202020204" pitchFamily="34" charset="0"/>
              </a:rPr>
              <a:t>GALA DINNER &amp; PERGELARAN SENI</a:t>
            </a:r>
            <a:endParaRPr dirty="0" sz="2400"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pic>
        <p:nvPicPr>
          <p:cNvPr id="2097175" name="Picture 6"/>
          <p:cNvPicPr>
            <a:picLocks noChangeAspect="1"/>
          </p:cNvPicPr>
          <p:nvPr/>
        </p:nvPicPr>
        <p:blipFill>
          <a:blip xmlns:r="http://schemas.openxmlformats.org/officeDocument/2006/relationships" r:embed="rId1">
            <a:alphaModFix amt="60000"/>
          </a:blip>
          <a:srcRect/>
          <a:stretch>
            <a:fillRect/>
          </a:stretch>
        </p:blipFill>
        <p:spPr>
          <a:xfrm rot="6807041">
            <a:off x="4841452" y="4325980"/>
            <a:ext cx="8605095" cy="8229600"/>
          </a:xfrm>
          <a:prstGeom prst="rect"/>
        </p:spPr>
      </p:pic>
      <p:pic>
        <p:nvPicPr>
          <p:cNvPr id="2097176" name="Picture 8"/>
          <p:cNvPicPr>
            <a:picLocks noChangeAspect="1"/>
          </p:cNvPicPr>
          <p:nvPr/>
        </p:nvPicPr>
        <p:blipFill>
          <a:blip xmlns:r="http://schemas.openxmlformats.org/officeDocument/2006/relationships" r:embed="rId2"/>
          <a:srcRect/>
          <a:stretch>
            <a:fillRect/>
          </a:stretch>
        </p:blipFill>
        <p:spPr>
          <a:xfrm flipH="1">
            <a:off x="10439400" y="-4964520"/>
            <a:ext cx="7391400" cy="7391400"/>
          </a:xfrm>
          <a:prstGeom prst="rect"/>
        </p:spPr>
      </p:pic>
      <p:sp>
        <p:nvSpPr>
          <p:cNvPr id="1048658" name="TextBox 2"/>
          <p:cNvSpPr txBox="1"/>
          <p:nvPr/>
        </p:nvSpPr>
        <p:spPr>
          <a:xfrm>
            <a:off x="5791200" y="342900"/>
            <a:ext cx="8115300" cy="1300356"/>
          </a:xfrm>
          <a:prstGeom prst="rect"/>
        </p:spPr>
        <p:txBody>
          <a:bodyPr anchor="t" bIns="0" lIns="0" rIns="0" rtlCol="0" tIns="0">
            <a:spAutoFit/>
          </a:bodyPr>
          <a:p>
            <a:pPr>
              <a:lnSpc>
                <a:spcPts val="9999"/>
              </a:lnSpc>
            </a:pPr>
            <a:r>
              <a:rPr sz="8800" lang="en-US" spc="-300">
                <a:solidFill>
                  <a:srgbClr val="4C5270"/>
                </a:solidFill>
                <a:latin typeface="Garet Bold"/>
              </a:rPr>
              <a:t>HANI</a:t>
            </a:r>
            <a:endParaRPr dirty="0" sz="9999" lang="en-US" spc="-300">
              <a:solidFill>
                <a:srgbClr val="4C5270"/>
              </a:solidFill>
              <a:latin typeface="Garet Bold"/>
            </a:endParaRPr>
          </a:p>
        </p:txBody>
      </p:sp>
      <p:sp>
        <p:nvSpPr>
          <p:cNvPr id="1048659" name="TextBox 3"/>
          <p:cNvSpPr txBox="1"/>
          <p:nvPr/>
        </p:nvSpPr>
        <p:spPr>
          <a:xfrm>
            <a:off x="1333500" y="342900"/>
            <a:ext cx="14211300" cy="1215717"/>
          </a:xfrm>
          <a:prstGeom prst="rect"/>
        </p:spPr>
        <p:txBody>
          <a:bodyPr anchor="t" bIns="0" lIns="0" rIns="0" rtlCol="0" tIns="0" wrap="square">
            <a:spAutoFit/>
          </a:bodyPr>
          <a:p>
            <a:pPr>
              <a:lnSpc>
                <a:spcPts val="9999"/>
              </a:lnSpc>
            </a:pPr>
            <a:r>
              <a:rPr dirty="0" sz="6600" lang="en-US" spc="-300" err="1">
                <a:solidFill>
                  <a:schemeClr val="bg1">
                    <a:lumMod val="50000"/>
                  </a:schemeClr>
                </a:solidFill>
                <a:latin typeface="Garet Book"/>
              </a:rPr>
              <a:t>Undangan</a:t>
            </a:r>
            <a:r>
              <a:rPr dirty="0" sz="6600" lang="en-US" spc="-300">
                <a:solidFill>
                  <a:schemeClr val="bg1">
                    <a:lumMod val="50000"/>
                  </a:schemeClr>
                </a:solidFill>
                <a:latin typeface="Garet Book"/>
              </a:rPr>
              <a:t>                  </a:t>
            </a:r>
            <a:r>
              <a:rPr dirty="0" sz="3200" lang="en-US" spc="-300">
                <a:solidFill>
                  <a:schemeClr val="bg1">
                    <a:lumMod val="50000"/>
                  </a:schemeClr>
                </a:solidFill>
                <a:latin typeface="Garet Book"/>
              </a:rPr>
              <a:t>(Total 2.000 orang)</a:t>
            </a:r>
            <a:endParaRPr dirty="0" sz="2800" lang="en-US" spc="-300">
              <a:solidFill>
                <a:schemeClr val="bg1">
                  <a:lumMod val="50000"/>
                </a:schemeClr>
              </a:solidFill>
              <a:latin typeface="Garet Book"/>
            </a:endParaRPr>
          </a:p>
        </p:txBody>
      </p:sp>
      <p:sp>
        <p:nvSpPr>
          <p:cNvPr id="1048660" name="TextBox 4"/>
          <p:cNvSpPr txBox="1"/>
          <p:nvPr/>
        </p:nvSpPr>
        <p:spPr>
          <a:xfrm>
            <a:off x="840750" y="2007930"/>
            <a:ext cx="7663573" cy="7478970"/>
          </a:xfrm>
          <a:prstGeom prst="rect"/>
          <a:noFill/>
        </p:spPr>
        <p:txBody>
          <a:bodyPr rtlCol="0" wrap="none">
            <a:spAutoFit/>
          </a:bodyPr>
          <a:p>
            <a:pPr indent="-457200" marL="457200">
              <a:buFont typeface="+mj-lt"/>
              <a:buAutoNum type="arabicPeriod"/>
            </a:pPr>
            <a:r>
              <a:rPr dirty="0" sz="2400" lang="en-US" err="1"/>
              <a:t>Kepala</a:t>
            </a:r>
            <a:r>
              <a:rPr dirty="0" sz="2400" lang="en-US"/>
              <a:t> BNN RI</a:t>
            </a:r>
          </a:p>
          <a:p>
            <a:pPr indent="-457200" marL="457200">
              <a:buFont typeface="+mj-lt"/>
              <a:buAutoNum type="arabicPeriod"/>
            </a:pPr>
            <a:r>
              <a:rPr dirty="0" sz="2400" lang="en-US" err="1"/>
              <a:t>Ibu</a:t>
            </a:r>
            <a:r>
              <a:rPr dirty="0" sz="2400" lang="en-US"/>
              <a:t> </a:t>
            </a:r>
            <a:r>
              <a:rPr dirty="0" sz="2400" lang="en-US" err="1"/>
              <a:t>Penasihat</a:t>
            </a:r>
            <a:r>
              <a:rPr dirty="0" sz="2400" lang="en-US"/>
              <a:t> DWP BNN RI </a:t>
            </a:r>
          </a:p>
          <a:p>
            <a:pPr indent="-457200" marL="457200">
              <a:buFont typeface="+mj-lt"/>
              <a:buAutoNum type="arabicPeriod"/>
            </a:pPr>
            <a:r>
              <a:rPr dirty="0" sz="2400" lang="en-US" err="1"/>
              <a:t>Ketua</a:t>
            </a:r>
            <a:r>
              <a:rPr dirty="0" sz="2400" lang="en-US"/>
              <a:t> dan </a:t>
            </a:r>
            <a:r>
              <a:rPr dirty="0" sz="2400" lang="en-US" err="1"/>
              <a:t>Pengurus</a:t>
            </a:r>
            <a:r>
              <a:rPr dirty="0" sz="2400" lang="en-US"/>
              <a:t> DWP BNN RI</a:t>
            </a:r>
          </a:p>
          <a:p>
            <a:pPr indent="-457200" marL="457200">
              <a:buFont typeface="+mj-lt"/>
              <a:buAutoNum type="arabicPeriod"/>
            </a:pPr>
            <a:r>
              <a:rPr dirty="0" sz="2400" lang="en-US" err="1"/>
              <a:t>Kepala</a:t>
            </a:r>
            <a:r>
              <a:rPr dirty="0" sz="2400" lang="en-US"/>
              <a:t> BNN RI Pada </a:t>
            </a:r>
            <a:r>
              <a:rPr dirty="0" sz="2400" lang="en-US" err="1"/>
              <a:t>Masanya</a:t>
            </a:r>
            <a:endParaRPr dirty="0" sz="2400" lang="en-US"/>
          </a:p>
          <a:p>
            <a:pPr indent="-457200" marL="457200">
              <a:buFont typeface="+mj-lt"/>
              <a:buAutoNum type="arabicPeriod"/>
            </a:pPr>
            <a:r>
              <a:rPr dirty="0" sz="2400" lang="en-US"/>
              <a:t>Para Duta </a:t>
            </a:r>
            <a:r>
              <a:rPr dirty="0" sz="2400" lang="en-US" err="1"/>
              <a:t>Besar</a:t>
            </a:r>
            <a:r>
              <a:rPr dirty="0" sz="2400" lang="en-US"/>
              <a:t> dan </a:t>
            </a:r>
            <a:r>
              <a:rPr dirty="0" sz="2400" lang="en-US" err="1"/>
              <a:t>Perwakilan</a:t>
            </a:r>
            <a:r>
              <a:rPr dirty="0" sz="2400" lang="en-US"/>
              <a:t> </a:t>
            </a:r>
            <a:r>
              <a:rPr dirty="0" sz="2400" lang="en-US" err="1"/>
              <a:t>Organisasi</a:t>
            </a:r>
            <a:r>
              <a:rPr dirty="0" sz="2400" lang="en-US"/>
              <a:t> </a:t>
            </a:r>
            <a:r>
              <a:rPr dirty="0" sz="2400" lang="en-US" err="1"/>
              <a:t>Internasional</a:t>
            </a:r>
            <a:endParaRPr dirty="0" sz="2400" lang="en-US"/>
          </a:p>
          <a:p>
            <a:pPr indent="-457200" marL="457200">
              <a:buFont typeface="+mj-lt"/>
              <a:buAutoNum type="arabicPeriod"/>
            </a:pPr>
            <a:r>
              <a:rPr dirty="0" sz="2400" lang="en-US" err="1"/>
              <a:t>Pejabat</a:t>
            </a:r>
            <a:r>
              <a:rPr dirty="0" sz="2400" lang="en-US"/>
              <a:t> BNN RI</a:t>
            </a:r>
          </a:p>
          <a:p>
            <a:pPr indent="-457200" marL="457200">
              <a:buFont typeface="+mj-lt"/>
              <a:buAutoNum type="arabicPeriod"/>
            </a:pPr>
            <a:r>
              <a:rPr dirty="0" sz="2400" lang="en-US" err="1"/>
              <a:t>Kepala</a:t>
            </a:r>
            <a:r>
              <a:rPr dirty="0" sz="2400" lang="en-US"/>
              <a:t> BNNP</a:t>
            </a:r>
          </a:p>
          <a:p>
            <a:pPr indent="-457200" marL="457200">
              <a:buFont typeface="+mj-lt"/>
              <a:buAutoNum type="arabicPeriod"/>
            </a:pPr>
            <a:r>
              <a:rPr dirty="0" sz="2400" lang="en-US" err="1"/>
              <a:t>Ketua</a:t>
            </a:r>
            <a:r>
              <a:rPr dirty="0" sz="2400" lang="en-US"/>
              <a:t> DWP BNNP</a:t>
            </a:r>
          </a:p>
          <a:p>
            <a:pPr indent="-457200" marL="457200">
              <a:buFont typeface="+mj-lt"/>
              <a:buAutoNum type="arabicPeriod"/>
            </a:pPr>
            <a:r>
              <a:rPr dirty="0" sz="2400" lang="en-US" err="1"/>
              <a:t>Forkompimda</a:t>
            </a:r>
            <a:r>
              <a:rPr dirty="0" sz="2400" lang="en-US"/>
              <a:t> </a:t>
            </a:r>
            <a:r>
              <a:rPr dirty="0" sz="2400" lang="en-US" err="1"/>
              <a:t>Provinsi</a:t>
            </a:r>
            <a:r>
              <a:rPr dirty="0" sz="2400" lang="en-US"/>
              <a:t> Bali</a:t>
            </a:r>
          </a:p>
          <a:p>
            <a:pPr indent="-457200" marL="457200">
              <a:buFont typeface="+mj-lt"/>
              <a:buAutoNum type="arabicPeriod"/>
            </a:pPr>
            <a:r>
              <a:rPr dirty="0" sz="2400" lang="en-US" err="1"/>
              <a:t>Pegawai</a:t>
            </a:r>
            <a:r>
              <a:rPr dirty="0" sz="2400" lang="en-US"/>
              <a:t> BNN RI</a:t>
            </a:r>
          </a:p>
          <a:p>
            <a:pPr indent="-457200" marL="457200">
              <a:buFont typeface="+mj-lt"/>
              <a:buAutoNum type="arabicPeriod"/>
            </a:pPr>
            <a:r>
              <a:rPr dirty="0" sz="2400" lang="en-US"/>
              <a:t>TNI dan POLRI</a:t>
            </a:r>
          </a:p>
          <a:p>
            <a:pPr indent="-457200" marL="457200">
              <a:buFont typeface="+mj-lt"/>
              <a:buAutoNum type="arabicPeriod"/>
            </a:pPr>
            <a:r>
              <a:rPr dirty="0" sz="2400" lang="en-US" err="1"/>
              <a:t>Tokoh</a:t>
            </a:r>
            <a:r>
              <a:rPr dirty="0" sz="2400" lang="en-US"/>
              <a:t> Agama dan </a:t>
            </a:r>
            <a:r>
              <a:rPr dirty="0" sz="2400" lang="en-US" err="1"/>
              <a:t>Tokoh</a:t>
            </a:r>
            <a:r>
              <a:rPr dirty="0" sz="2400" lang="en-US"/>
              <a:t> </a:t>
            </a:r>
            <a:r>
              <a:rPr dirty="0" sz="2400" lang="en-US" err="1"/>
              <a:t>Adat</a:t>
            </a:r>
            <a:endParaRPr dirty="0" sz="2400" lang="en-US"/>
          </a:p>
          <a:p>
            <a:pPr indent="-457200" marL="457200">
              <a:buFont typeface="+mj-lt"/>
              <a:buAutoNum type="arabicPeriod"/>
            </a:pPr>
            <a:r>
              <a:rPr dirty="0" sz="2400" lang="en-US" err="1"/>
              <a:t>Akademisi</a:t>
            </a:r>
            <a:r>
              <a:rPr dirty="0" sz="2400" lang="en-US"/>
              <a:t> Bali</a:t>
            </a:r>
          </a:p>
          <a:p>
            <a:pPr indent="-457200" marL="457200">
              <a:buFont typeface="+mj-lt"/>
              <a:buAutoNum type="arabicPeriod"/>
            </a:pPr>
            <a:r>
              <a:rPr dirty="0" sz="2400" lang="en-US" err="1"/>
              <a:t>Pimpinan</a:t>
            </a:r>
            <a:r>
              <a:rPr dirty="0" sz="2400" lang="en-US"/>
              <a:t> </a:t>
            </a:r>
            <a:r>
              <a:rPr dirty="0" sz="2400" lang="en-US" err="1"/>
              <a:t>Redaksi</a:t>
            </a:r>
            <a:r>
              <a:rPr dirty="0" sz="2400" lang="en-US"/>
              <a:t> dan Media</a:t>
            </a:r>
          </a:p>
          <a:p>
            <a:pPr indent="-457200" marL="457200">
              <a:buFont typeface="+mj-lt"/>
              <a:buAutoNum type="arabicPeriod"/>
            </a:pPr>
            <a:r>
              <a:rPr dirty="0" sz="2400" lang="en-US"/>
              <a:t>Lembaga </a:t>
            </a:r>
            <a:r>
              <a:rPr dirty="0" sz="2400" lang="en-US" err="1"/>
              <a:t>Swadaya</a:t>
            </a:r>
            <a:r>
              <a:rPr dirty="0" sz="2400" lang="en-US"/>
              <a:t> Masyarakat</a:t>
            </a:r>
          </a:p>
          <a:p>
            <a:pPr indent="-457200" marL="457200">
              <a:buFont typeface="+mj-lt"/>
              <a:buAutoNum type="arabicPeriod"/>
            </a:pPr>
            <a:r>
              <a:rPr dirty="0" sz="2400" lang="en-US" err="1"/>
              <a:t>Komunitas</a:t>
            </a:r>
            <a:endParaRPr dirty="0" sz="2400" lang="en-US"/>
          </a:p>
          <a:p>
            <a:pPr indent="-457200" marL="457200">
              <a:buFont typeface="+mj-lt"/>
              <a:buAutoNum type="arabicPeriod"/>
            </a:pPr>
            <a:r>
              <a:rPr dirty="0" sz="2400" lang="en-US" err="1"/>
              <a:t>Relawan</a:t>
            </a:r>
            <a:r>
              <a:rPr dirty="0" sz="2400" lang="en-US"/>
              <a:t> dan </a:t>
            </a:r>
            <a:r>
              <a:rPr dirty="0" sz="2400" lang="en-US" err="1"/>
              <a:t>Penggiat</a:t>
            </a:r>
            <a:r>
              <a:rPr dirty="0" sz="2400" lang="en-US"/>
              <a:t> Anti </a:t>
            </a:r>
            <a:r>
              <a:rPr dirty="0" sz="2400" lang="en-US" err="1"/>
              <a:t>Narkotika</a:t>
            </a:r>
            <a:endParaRPr dirty="0" sz="2400" lang="en-US"/>
          </a:p>
          <a:p>
            <a:pPr indent="-457200" marL="457200">
              <a:buFont typeface="+mj-lt"/>
              <a:buAutoNum type="arabicPeriod"/>
            </a:pPr>
            <a:r>
              <a:rPr dirty="0" sz="2400" lang="en-US" err="1"/>
              <a:t>Pelajar</a:t>
            </a:r>
            <a:r>
              <a:rPr dirty="0" sz="2400" lang="en-US"/>
              <a:t> dan </a:t>
            </a:r>
            <a:r>
              <a:rPr dirty="0" sz="2400" lang="en-US" err="1"/>
              <a:t>Mahasiswa</a:t>
            </a:r>
            <a:endParaRPr dirty="0" sz="2400" lang="en-US"/>
          </a:p>
          <a:p>
            <a:pPr indent="-457200" marL="457200">
              <a:buFont typeface="+mj-lt"/>
              <a:buAutoNum type="arabicPeriod"/>
            </a:pPr>
            <a:r>
              <a:rPr dirty="0" sz="2400" lang="en-US" err="1"/>
              <a:t>Pramuka</a:t>
            </a:r>
            <a:r>
              <a:rPr dirty="0" sz="2400" lang="en-US"/>
              <a:t> dan </a:t>
            </a:r>
            <a:r>
              <a:rPr dirty="0" sz="2400" lang="en-US" err="1"/>
              <a:t>Purna</a:t>
            </a:r>
            <a:r>
              <a:rPr dirty="0" sz="2400" lang="en-US"/>
              <a:t> </a:t>
            </a:r>
            <a:r>
              <a:rPr dirty="0" sz="2400" lang="en-US" err="1"/>
              <a:t>Paskibraka</a:t>
            </a:r>
            <a:r>
              <a:rPr dirty="0" sz="2400" lang="en-US"/>
              <a:t> Indonesia</a:t>
            </a:r>
          </a:p>
          <a:p>
            <a:pPr indent="-457200" marL="457200">
              <a:buFont typeface="+mj-lt"/>
              <a:buAutoNum type="arabicPeriod"/>
            </a:pPr>
            <a:r>
              <a:rPr dirty="0" sz="2400" lang="en-US"/>
              <a:t>BNNP dan BNNK </a:t>
            </a:r>
            <a:r>
              <a:rPr dirty="0" sz="2400" lang="en-US" err="1"/>
              <a:t>Seluruh</a:t>
            </a:r>
            <a:r>
              <a:rPr dirty="0" sz="2400" lang="en-US"/>
              <a:t> Indonesia </a:t>
            </a:r>
            <a:r>
              <a:rPr b="1" dirty="0" sz="2400" lang="en-US"/>
              <a:t>(Virtual)</a:t>
            </a:r>
          </a:p>
        </p:txBody>
      </p:sp>
      <p:sp>
        <p:nvSpPr>
          <p:cNvPr id="1048661" name="AutoShape 9"/>
          <p:cNvSpPr/>
          <p:nvPr/>
        </p:nvSpPr>
        <p:spPr>
          <a:xfrm>
            <a:off x="3810000" y="9944100"/>
            <a:ext cx="10325100" cy="0"/>
          </a:xfrm>
          <a:prstGeom prst="line"/>
          <a:ln w="38100" cap="flat">
            <a:solidFill>
              <a:schemeClr val="tx2"/>
            </a:solidFill>
            <a:prstDash val="solid"/>
            <a:headEnd type="none" w="sm" len="sm"/>
            <a:tailEnd type="none" w="sm" len="sm"/>
          </a:ln>
        </p:spPr>
      </p:sp>
      <p:pic>
        <p:nvPicPr>
          <p:cNvPr id="2097177" name="Picture 5"/>
          <p:cNvPicPr>
            <a:picLocks noChangeAspect="1"/>
          </p:cNvPicPr>
          <p:nvPr/>
        </p:nvPicPr>
        <p:blipFill rotWithShape="1">
          <a:blip xmlns:r="http://schemas.openxmlformats.org/officeDocument/2006/relationships" r:embed="rId3"/>
          <a:srcRect t="16599" b="6965"/>
          <a:stretch>
            <a:fillRect/>
          </a:stretch>
        </p:blipFill>
        <p:spPr>
          <a:xfrm>
            <a:off x="9906000" y="1922657"/>
            <a:ext cx="8343900" cy="7592225"/>
          </a:xfrm>
          <a:prstGeom prst="rect"/>
        </p:spPr>
      </p:pic>
      <p:sp>
        <p:nvSpPr>
          <p:cNvPr id="1048662" name="TextBox 4"/>
          <p:cNvSpPr txBox="1"/>
          <p:nvPr/>
        </p:nvSpPr>
        <p:spPr>
          <a:xfrm>
            <a:off x="434045" y="264"/>
            <a:ext cx="2633897" cy="1238801"/>
          </a:xfrm>
          <a:prstGeom prst="rect"/>
        </p:spPr>
        <p:txBody>
          <a:bodyPr anchor="t" bIns="0" lIns="0" rIns="0" rtlCol="0" tIns="0">
            <a:spAutoFit/>
          </a:bodyPr>
          <a:p>
            <a:pPr>
              <a:lnSpc>
                <a:spcPts val="9999"/>
              </a:lnSpc>
            </a:pPr>
            <a:r>
              <a:rPr b="1" dirty="0" sz="6000" lang="en-US" spc="-150">
                <a:solidFill>
                  <a:srgbClr val="10BCB0"/>
                </a:solidFill>
                <a:latin typeface="Garet Book"/>
              </a:rPr>
              <a:t>10</a:t>
            </a:r>
          </a:p>
        </p:txBody>
      </p:sp>
      <p:sp>
        <p:nvSpPr>
          <p:cNvPr id="1048663" name="Rectangle 3"/>
          <p:cNvSpPr/>
          <p:nvPr/>
        </p:nvSpPr>
        <p:spPr>
          <a:xfrm>
            <a:off x="9905999" y="1562100"/>
            <a:ext cx="8398329" cy="1754326"/>
          </a:xfrm>
          <a:prstGeom prst="rect"/>
          <a:solidFill>
            <a:schemeClr val="bg1"/>
          </a:solidFill>
        </p:spPr>
        <p:txBody>
          <a:bodyPr wrap="square">
            <a:spAutoFit/>
          </a:bodyPr>
          <a:p>
            <a:pPr defTabSz="1828800" indent="-1603376" latinLnBrk="1" marL="1603376">
              <a:tabLst>
                <a:tab algn="l" pos="1139825"/>
                <a:tab algn="l" pos="1260475"/>
                <a:tab algn="l" pos="1603375"/>
                <a:tab algn="l" pos="4800600"/>
              </a:tabLst>
            </a:pPr>
            <a:r>
              <a:rPr altLang="ko-KR" dirty="0" lang="en-ID" err="1">
                <a:solidFill>
                  <a:prstClr val="black"/>
                </a:solidFill>
                <a:cs typeface="Calibri" panose="020F0502020204030204" pitchFamily="34" charset="0"/>
              </a:rPr>
              <a:t>Pakaian</a:t>
            </a:r>
            <a:r>
              <a:rPr altLang="ko-KR" dirty="0" lang="en-ID">
                <a:solidFill>
                  <a:prstClr val="black"/>
                </a:solidFill>
                <a:cs typeface="Calibri" panose="020F0502020204030204" pitchFamily="34" charset="0"/>
              </a:rPr>
              <a:t>		: 	- </a:t>
            </a:r>
            <a:r>
              <a:rPr altLang="ko-KR" dirty="0" lang="en-ID" err="1">
                <a:solidFill>
                  <a:prstClr val="black"/>
                </a:solidFill>
                <a:cs typeface="Calibri" panose="020F0502020204030204" pitchFamily="34" charset="0"/>
              </a:rPr>
              <a:t>Eselon</a:t>
            </a:r>
            <a:r>
              <a:rPr altLang="ko-KR" dirty="0" lang="en-ID">
                <a:solidFill>
                  <a:prstClr val="black"/>
                </a:solidFill>
                <a:cs typeface="Calibri" panose="020F0502020204030204" pitchFamily="34" charset="0"/>
              </a:rPr>
              <a:t> I, II, KA BNNP &amp; </a:t>
            </a:r>
            <a:r>
              <a:rPr altLang="ko-KR" dirty="0" lang="en-ID" err="1">
                <a:solidFill>
                  <a:prstClr val="black"/>
                </a:solidFill>
                <a:cs typeface="Calibri" panose="020F0502020204030204" pitchFamily="34" charset="0"/>
              </a:rPr>
              <a:t>Pok</a:t>
            </a:r>
            <a:r>
              <a:rPr altLang="ko-KR" dirty="0" lang="en-ID">
                <a:solidFill>
                  <a:prstClr val="black"/>
                </a:solidFill>
                <a:cs typeface="Calibri" panose="020F0502020204030204" pitchFamily="34" charset="0"/>
              </a:rPr>
              <a:t> Ahli	: PDL Leopard + </a:t>
            </a:r>
            <a:r>
              <a:rPr altLang="ko-KR" dirty="0" lang="en-ID" err="1">
                <a:solidFill>
                  <a:prstClr val="black"/>
                </a:solidFill>
                <a:cs typeface="Calibri" panose="020F0502020204030204" pitchFamily="34" charset="0"/>
              </a:rPr>
              <a:t>Pilkep</a:t>
            </a:r>
            <a:endParaRPr altLang="ko-KR" dirty="0" lang="en-ID">
              <a:solidFill>
                <a:prstClr val="black"/>
              </a:solidFill>
              <a:cs typeface="Calibri" panose="020F0502020204030204" pitchFamily="34" charset="0"/>
            </a:endParaRPr>
          </a:p>
          <a:p>
            <a:pPr defTabSz="1828800" indent="-1603376" latinLnBrk="1" marL="1603376">
              <a:tabLst>
                <a:tab algn="l" pos="1603375"/>
                <a:tab algn="l" pos="4800600"/>
              </a:tabLst>
            </a:pPr>
            <a:r>
              <a:rPr altLang="ko-KR" dirty="0" lang="en-ID">
                <a:solidFill>
                  <a:prstClr val="black"/>
                </a:solidFill>
                <a:cs typeface="Calibri" panose="020F0502020204030204" pitchFamily="34" charset="0"/>
              </a:rPr>
              <a:t>                     	- </a:t>
            </a:r>
            <a:r>
              <a:rPr altLang="ko-KR" dirty="0" lang="en-ID" err="1">
                <a:solidFill>
                  <a:prstClr val="black"/>
                </a:solidFill>
                <a:cs typeface="Calibri" panose="020F0502020204030204" pitchFamily="34" charset="0"/>
              </a:rPr>
              <a:t>Kepala</a:t>
            </a:r>
            <a:r>
              <a:rPr altLang="ko-KR" dirty="0" lang="en-ID">
                <a:solidFill>
                  <a:prstClr val="black"/>
                </a:solidFill>
                <a:cs typeface="Calibri" panose="020F0502020204030204" pitchFamily="34" charset="0"/>
              </a:rPr>
              <a:t> BNN pada </a:t>
            </a:r>
            <a:r>
              <a:rPr altLang="ko-KR" dirty="0" lang="en-ID" err="1">
                <a:solidFill>
                  <a:prstClr val="black"/>
                </a:solidFill>
                <a:cs typeface="Calibri" panose="020F0502020204030204" pitchFamily="34" charset="0"/>
              </a:rPr>
              <a:t>masanya</a:t>
            </a:r>
            <a:r>
              <a:rPr altLang="ko-KR" dirty="0" lang="en-ID">
                <a:solidFill>
                  <a:prstClr val="black"/>
                </a:solidFill>
                <a:cs typeface="Calibri" panose="020F0502020204030204" pitchFamily="34" charset="0"/>
              </a:rPr>
              <a:t> 	: PDL Leopard + </a:t>
            </a:r>
            <a:r>
              <a:rPr altLang="ko-KR" dirty="0" lang="en-ID" err="1">
                <a:solidFill>
                  <a:prstClr val="black"/>
                </a:solidFill>
                <a:cs typeface="Calibri" panose="020F0502020204030204" pitchFamily="34" charset="0"/>
              </a:rPr>
              <a:t>Pilkep</a:t>
            </a:r>
            <a:endParaRPr altLang="ko-KR" dirty="0" lang="en-ID">
              <a:solidFill>
                <a:prstClr val="black"/>
              </a:solidFill>
              <a:cs typeface="Calibri" panose="020F0502020204030204" pitchFamily="34" charset="0"/>
            </a:endParaRPr>
          </a:p>
          <a:p>
            <a:pPr defTabSz="1828800" indent="-1603376" latinLnBrk="1" marL="1603376">
              <a:tabLst>
                <a:tab algn="l" pos="1603375"/>
                <a:tab algn="l" pos="4800600"/>
                <a:tab algn="l" pos="5094288"/>
              </a:tabLst>
            </a:pPr>
            <a:r>
              <a:rPr altLang="ko-KR" dirty="0" lang="en-ID">
                <a:solidFill>
                  <a:prstClr val="black"/>
                </a:solidFill>
                <a:cs typeface="Calibri" panose="020F0502020204030204" pitchFamily="34" charset="0"/>
              </a:rPr>
              <a:t>                     	- </a:t>
            </a:r>
            <a:r>
              <a:rPr altLang="ko-KR" dirty="0" lang="en-ID" err="1">
                <a:solidFill>
                  <a:prstClr val="black"/>
                </a:solidFill>
                <a:cs typeface="Calibri" panose="020F0502020204030204" pitchFamily="34" charset="0"/>
              </a:rPr>
              <a:t>Tamu</a:t>
            </a:r>
            <a:r>
              <a:rPr altLang="ko-KR" dirty="0" lang="en-ID">
                <a:solidFill>
                  <a:prstClr val="black"/>
                </a:solidFill>
                <a:cs typeface="Calibri" panose="020F0502020204030204" pitchFamily="34" charset="0"/>
              </a:rPr>
              <a:t> </a:t>
            </a:r>
            <a:r>
              <a:rPr altLang="ko-KR" dirty="0" lang="en-ID" err="1">
                <a:solidFill>
                  <a:prstClr val="black"/>
                </a:solidFill>
                <a:cs typeface="Calibri" panose="020F0502020204030204" pitchFamily="34" charset="0"/>
              </a:rPr>
              <a:t>Undangan</a:t>
            </a:r>
            <a:r>
              <a:rPr altLang="ko-KR" dirty="0" lang="en-ID">
                <a:solidFill>
                  <a:prstClr val="black"/>
                </a:solidFill>
                <a:cs typeface="Calibri" panose="020F0502020204030204" pitchFamily="34" charset="0"/>
              </a:rPr>
              <a:t> 	: PDH/Batik </a:t>
            </a:r>
            <a:r>
              <a:rPr altLang="ko-KR" dirty="0" lang="en-ID" err="1">
                <a:solidFill>
                  <a:prstClr val="black"/>
                </a:solidFill>
                <a:cs typeface="Calibri" panose="020F0502020204030204" pitchFamily="34" charset="0"/>
              </a:rPr>
              <a:t>Lengan</a:t>
            </a:r>
            <a:r>
              <a:rPr altLang="ko-KR" dirty="0" lang="en-ID">
                <a:solidFill>
                  <a:prstClr val="black"/>
                </a:solidFill>
                <a:cs typeface="Calibri" panose="020F0502020204030204" pitchFamily="34" charset="0"/>
              </a:rPr>
              <a:t> Panjang</a:t>
            </a:r>
          </a:p>
          <a:p>
            <a:pPr defTabSz="1828800" indent="-1603376" latinLnBrk="1" marL="1603376">
              <a:tabLst>
                <a:tab algn="l" pos="1606550"/>
                <a:tab algn="l" pos="4800600"/>
              </a:tabLst>
            </a:pPr>
            <a:r>
              <a:rPr altLang="ko-KR" dirty="0" lang="en-ID">
                <a:solidFill>
                  <a:prstClr val="black"/>
                </a:solidFill>
                <a:cs typeface="Calibri" panose="020F0502020204030204" pitchFamily="34" charset="0"/>
              </a:rPr>
              <a:t>                      	- </a:t>
            </a:r>
            <a:r>
              <a:rPr altLang="ko-KR" dirty="0" lang="en-ID" err="1">
                <a:solidFill>
                  <a:prstClr val="black"/>
                </a:solidFill>
                <a:cs typeface="Calibri" panose="020F0502020204030204" pitchFamily="34" charset="0"/>
              </a:rPr>
              <a:t>Pegawai</a:t>
            </a:r>
            <a:r>
              <a:rPr altLang="ko-KR" dirty="0" lang="en-ID">
                <a:solidFill>
                  <a:prstClr val="black"/>
                </a:solidFill>
                <a:cs typeface="Calibri" panose="020F0502020204030204" pitchFamily="34" charset="0"/>
              </a:rPr>
              <a:t> BNN 	: Batik </a:t>
            </a:r>
            <a:r>
              <a:rPr altLang="ko-KR" dirty="0" lang="en-ID" err="1">
                <a:solidFill>
                  <a:prstClr val="black"/>
                </a:solidFill>
                <a:cs typeface="Calibri" panose="020F0502020204030204" pitchFamily="34" charset="0"/>
              </a:rPr>
              <a:t>Lengan</a:t>
            </a:r>
            <a:r>
              <a:rPr altLang="ko-KR" dirty="0" lang="en-ID">
                <a:solidFill>
                  <a:prstClr val="black"/>
                </a:solidFill>
                <a:cs typeface="Calibri" panose="020F0502020204030204" pitchFamily="34" charset="0"/>
              </a:rPr>
              <a:t> Panjang</a:t>
            </a:r>
          </a:p>
          <a:p>
            <a:pPr defTabSz="1828800" indent="-1603376" latinLnBrk="1" marL="1603376">
              <a:tabLst>
                <a:tab algn="l" pos="1606550"/>
                <a:tab algn="l" pos="4800600"/>
              </a:tabLst>
            </a:pPr>
            <a:r>
              <a:rPr altLang="ko-KR" dirty="0" lang="en-ID">
                <a:solidFill>
                  <a:prstClr val="black"/>
                </a:solidFill>
                <a:cs typeface="Calibri" panose="020F0502020204030204" pitchFamily="34" charset="0"/>
              </a:rPr>
              <a:t>                      	- DWP 	: </a:t>
            </a:r>
            <a:r>
              <a:rPr altLang="ko-KR" dirty="0" lang="en-ID" err="1">
                <a:solidFill>
                  <a:prstClr val="black"/>
                </a:solidFill>
                <a:cs typeface="Calibri" panose="020F0502020204030204" pitchFamily="34" charset="0"/>
              </a:rPr>
              <a:t>Seragam</a:t>
            </a:r>
            <a:r>
              <a:rPr altLang="ko-KR" dirty="0" lang="en-ID">
                <a:solidFill>
                  <a:prstClr val="black"/>
                </a:solidFill>
                <a:cs typeface="Calibri" panose="020F0502020204030204" pitchFamily="34" charset="0"/>
              </a:rPr>
              <a:t> DWP/</a:t>
            </a:r>
            <a:r>
              <a:rPr altLang="ko-KR" dirty="0" lang="en-ID" err="1">
                <a:solidFill>
                  <a:prstClr val="black"/>
                </a:solidFill>
                <a:cs typeface="Calibri" panose="020F0502020204030204" pitchFamily="34" charset="0"/>
              </a:rPr>
              <a:t>Menyesuaikan</a:t>
            </a:r>
            <a:endParaRPr altLang="ko-KR" dirty="0" lang="en-ID">
              <a:solidFill>
                <a:prstClr val="black"/>
              </a:solidFill>
              <a:cs typeface="Calibri" panose="020F0502020204030204" pitchFamily="34" charset="0"/>
            </a:endParaRPr>
          </a:p>
          <a:p>
            <a:pPr defTabSz="1828800" indent="-1603376" latinLnBrk="1" marL="1603376">
              <a:tabLst>
                <a:tab algn="l" pos="1606550"/>
                <a:tab algn="l" pos="4800600"/>
              </a:tabLst>
            </a:pPr>
            <a:r>
              <a:rPr altLang="ko-KR" dirty="0" lang="en-ID">
                <a:solidFill>
                  <a:prstClr val="black"/>
                </a:solidFill>
                <a:cs typeface="Calibri" panose="020F0502020204030204" pitchFamily="34" charset="0"/>
              </a:rPr>
              <a:t>	- </a:t>
            </a:r>
            <a:r>
              <a:rPr altLang="ko-KR" dirty="0" lang="en-ID" err="1">
                <a:solidFill>
                  <a:prstClr val="black"/>
                </a:solidFill>
                <a:cs typeface="Calibri" panose="020F0502020204030204" pitchFamily="34" charset="0"/>
              </a:rPr>
              <a:t>Pelajar</a:t>
            </a:r>
            <a:r>
              <a:rPr altLang="ko-KR" dirty="0" lang="en-ID">
                <a:solidFill>
                  <a:prstClr val="black"/>
                </a:solidFill>
                <a:cs typeface="Calibri" panose="020F0502020204030204" pitchFamily="34" charset="0"/>
              </a:rPr>
              <a:t>/</a:t>
            </a:r>
            <a:r>
              <a:rPr altLang="ko-KR" dirty="0" lang="en-ID" err="1">
                <a:solidFill>
                  <a:prstClr val="black"/>
                </a:solidFill>
                <a:cs typeface="Calibri" panose="020F0502020204030204" pitchFamily="34" charset="0"/>
              </a:rPr>
              <a:t>Mahasiswa</a:t>
            </a:r>
            <a:r>
              <a:rPr altLang="ko-KR" dirty="0" lang="en-ID">
                <a:solidFill>
                  <a:prstClr val="black"/>
                </a:solidFill>
                <a:cs typeface="Calibri" panose="020F0502020204030204" pitchFamily="34" charset="0"/>
              </a:rPr>
              <a:t>/</a:t>
            </a:r>
            <a:r>
              <a:rPr altLang="ko-KR" dirty="0" lang="en-ID" err="1">
                <a:solidFill>
                  <a:prstClr val="black"/>
                </a:solidFill>
                <a:cs typeface="Calibri" panose="020F0502020204030204" pitchFamily="34" charset="0"/>
              </a:rPr>
              <a:t>Komunitas</a:t>
            </a:r>
            <a:r>
              <a:rPr altLang="ko-KR" dirty="0" lang="en-ID">
                <a:solidFill>
                  <a:prstClr val="black"/>
                </a:solidFill>
                <a:cs typeface="Calibri" panose="020F0502020204030204" pitchFamily="34" charset="0"/>
              </a:rPr>
              <a:t>	: </a:t>
            </a:r>
            <a:r>
              <a:rPr altLang="ko-KR" dirty="0" lang="en-ID" err="1">
                <a:solidFill>
                  <a:prstClr val="black"/>
                </a:solidFill>
                <a:cs typeface="Calibri" panose="020F0502020204030204" pitchFamily="34" charset="0"/>
              </a:rPr>
              <a:t>Seragam</a:t>
            </a:r>
            <a:r>
              <a:rPr altLang="ko-KR" dirty="0" lang="en-ID">
                <a:solidFill>
                  <a:prstClr val="black"/>
                </a:solidFill>
                <a:cs typeface="Calibri" panose="020F0502020204030204" pitchFamily="34" charset="0"/>
              </a:rPr>
              <a:t> </a:t>
            </a:r>
            <a:r>
              <a:rPr altLang="ko-KR" dirty="0" lang="en-ID" err="1">
                <a:solidFill>
                  <a:prstClr val="black"/>
                </a:solidFill>
                <a:cs typeface="Calibri" panose="020F0502020204030204" pitchFamily="34" charset="0"/>
              </a:rPr>
              <a:t>masing-masing</a:t>
            </a:r>
            <a:endParaRPr altLang="ko-KR" dirty="0" lang="en-ID">
              <a:solidFill>
                <a:prstClr val="black"/>
              </a:solidFill>
              <a:cs typeface="Calibri" panose="020F050202020403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77" name=""/>
        <p:cNvGrpSpPr/>
        <p:nvPr/>
      </p:nvGrpSpPr>
      <p:grpSpPr>
        <a:xfrm>
          <a:off x="0" y="0"/>
          <a:ext cx="0" cy="0"/>
          <a:chOff x="0" y="0"/>
          <a:chExt cx="0" cy="0"/>
        </a:xfrm>
      </p:grpSpPr>
      <p:sp>
        <p:nvSpPr>
          <p:cNvPr id="1048669" name="Title 1"/>
          <p:cNvSpPr>
            <a:spLocks noGrp="1"/>
          </p:cNvSpPr>
          <p:nvPr>
            <p:ph type="title"/>
          </p:nvPr>
        </p:nvSpPr>
        <p:spPr>
          <a:xfrm>
            <a:off x="521208" y="157842"/>
            <a:ext cx="17098482" cy="1049088"/>
          </a:xfrm>
        </p:spPr>
        <p:txBody>
          <a:bodyPr>
            <a:noAutofit/>
          </a:bodyPr>
          <a:p>
            <a:r>
              <a:rPr b="1" dirty="0" sz="4800" lang="en-US">
                <a:latin typeface="Arial" panose="020B0604020202020204" pitchFamily="34" charset="0"/>
                <a:cs typeface="Arial" panose="020B0604020202020204" pitchFamily="34" charset="0"/>
              </a:rPr>
              <a:t>UNDANGAN</a:t>
            </a:r>
          </a:p>
        </p:txBody>
      </p:sp>
      <p:graphicFrame>
        <p:nvGraphicFramePr>
          <p:cNvPr id="4194309" name="Table 4"/>
          <p:cNvGraphicFramePr>
            <a:graphicFrameLocks noGrp="1"/>
          </p:cNvGraphicFramePr>
          <p:nvPr>
            <p:ph idx="1"/>
          </p:nvPr>
        </p:nvGraphicFramePr>
        <p:xfrm>
          <a:off x="579918" y="952500"/>
          <a:ext cx="17098482" cy="9041096"/>
        </p:xfrm>
        <a:graphic>
          <a:graphicData uri="http://schemas.openxmlformats.org/drawingml/2006/table">
            <a:tbl>
              <a:tblPr firstRow="1" bandRow="1">
                <a:tableStyleId>{93296810-A885-4BE3-A3E7-6D5BEEA58F35}</a:tableStyleId>
              </a:tblPr>
              <a:tblGrid>
                <a:gridCol w="883394"/>
                <a:gridCol w="4831606"/>
                <a:gridCol w="1828800"/>
                <a:gridCol w="6765888"/>
                <a:gridCol w="2788794"/>
              </a:tblGrid>
              <a:tr h="410356">
                <a:tc rowSpan="2">
                  <a:txBody>
                    <a:bodyPr/>
                    <a:p>
                      <a:pPr algn="ctr"/>
                      <a:r>
                        <a:rPr dirty="0" sz="2400" lang="en-US">
                          <a:latin typeface="Arial" panose="020B0604020202020204" pitchFamily="34" charset="0"/>
                          <a:cs typeface="Arial" panose="020B0604020202020204" pitchFamily="34" charset="0"/>
                        </a:rPr>
                        <a:t>NO</a:t>
                      </a:r>
                    </a:p>
                  </a:txBody>
                  <a:tcPr marL="137160" marR="137160" marT="68580" marB="68580" anchor="ctr"/>
                </a:tc>
                <a:tc rowSpan="2">
                  <a:txBody>
                    <a:bodyPr/>
                    <a:p>
                      <a:pPr algn="ctr"/>
                      <a:r>
                        <a:rPr dirty="0" sz="2400" lang="en-US">
                          <a:latin typeface="Arial" panose="020B0604020202020204" pitchFamily="34" charset="0"/>
                          <a:cs typeface="Arial" panose="020B0604020202020204" pitchFamily="34" charset="0"/>
                        </a:rPr>
                        <a:t>PESERTA</a:t>
                      </a:r>
                    </a:p>
                  </a:txBody>
                  <a:tcPr marL="137160" marR="137160" marT="68580" marB="68580" anchor="ctr"/>
                </a:tc>
                <a:tc rowSpan="2">
                  <a:txBody>
                    <a:bodyPr/>
                    <a:p>
                      <a:pPr algn="ctr"/>
                      <a:r>
                        <a:rPr dirty="0" sz="2400" lang="en-US">
                          <a:latin typeface="Arial" panose="020B0604020202020204" pitchFamily="34" charset="0"/>
                          <a:cs typeface="Arial" panose="020B0604020202020204" pitchFamily="34" charset="0"/>
                        </a:rPr>
                        <a:t>JUMLAH</a:t>
                      </a:r>
                    </a:p>
                  </a:txBody>
                  <a:tcPr marL="137160" marR="137160" marT="68580" marB="68580" anchor="ctr"/>
                </a:tc>
                <a:tc gridSpan="2">
                  <a:txBody>
                    <a:bodyPr/>
                    <a:p>
                      <a:pPr algn="ctr"/>
                      <a:r>
                        <a:rPr dirty="0" sz="2400" lang="en-US">
                          <a:latin typeface="Arial" panose="020B0604020202020204" pitchFamily="34" charset="0"/>
                          <a:cs typeface="Arial" panose="020B0604020202020204" pitchFamily="34" charset="0"/>
                        </a:rPr>
                        <a:t>KETERANGAN</a:t>
                      </a:r>
                    </a:p>
                  </a:txBody>
                  <a:tcPr marL="137160" marR="137160" marT="68580" marB="68580" anchor="ctr"/>
                </a:tc>
                <a:tc hMerge="1">
                  <a:txBody>
                    <a:bodyPr/>
                    <a:p>
                      <a:pPr algn="ctr"/>
                      <a:endParaRPr dirty="0" sz="1400" lang="en-US">
                        <a:latin typeface="Arial" panose="020B0604020202020204" pitchFamily="34" charset="0"/>
                        <a:cs typeface="Arial" panose="020B0604020202020204" pitchFamily="34" charset="0"/>
                      </a:endParaRPr>
                    </a:p>
                  </a:txBody>
                  <a:tcPr marL="68580" marR="68580" marT="34290" marB="34290" anchor="ctr"/>
                </a:tc>
              </a:tr>
              <a:tr h="410356">
                <a:tc vMerge="1">
                  <a:txBody>
                    <a:bodyPr/>
                    <a:p>
                      <a:pPr algn="ctr"/>
                      <a:endParaRPr dirty="0" sz="1400" lang="en-US">
                        <a:latin typeface="Arial" panose="020B0604020202020204" pitchFamily="34" charset="0"/>
                        <a:cs typeface="Arial" panose="020B0604020202020204" pitchFamily="34" charset="0"/>
                      </a:endParaRPr>
                    </a:p>
                  </a:txBody>
                  <a:tcPr marL="68580" marR="68580" marT="34290" marB="34290" anchor="ctr"/>
                </a:tc>
                <a:tc vMerge="1">
                  <a:txBody>
                    <a:bodyPr/>
                    <a:p>
                      <a:pPr algn="ctr"/>
                      <a:endParaRPr dirty="0" sz="1400" lang="en-US">
                        <a:latin typeface="Arial" panose="020B0604020202020204" pitchFamily="34" charset="0"/>
                        <a:cs typeface="Arial" panose="020B0604020202020204" pitchFamily="34" charset="0"/>
                      </a:endParaRPr>
                    </a:p>
                  </a:txBody>
                  <a:tcPr marL="68580" marR="68580" marT="34290" marB="34290" anchor="ctr"/>
                </a:tc>
                <a:tc vMerge="1">
                  <a:txBody>
                    <a:bodyPr/>
                    <a:p>
                      <a:pPr algn="ctr"/>
                      <a:endParaRPr dirty="0" sz="1400" lang="en-US">
                        <a:latin typeface="Arial" panose="020B0604020202020204" pitchFamily="34" charset="0"/>
                        <a:cs typeface="Arial" panose="020B0604020202020204" pitchFamily="34" charset="0"/>
                      </a:endParaRPr>
                    </a:p>
                  </a:txBody>
                  <a:tcPr marL="68580" marR="68580" marT="34290" marB="34290" anchor="ctr"/>
                </a:tc>
                <a:tc>
                  <a:txBody>
                    <a:bodyPr/>
                    <a:p>
                      <a:pPr algn="ctr"/>
                      <a:r>
                        <a:rPr b="1" dirty="0" sz="2400" lang="en-US">
                          <a:latin typeface="Arial" panose="020B0604020202020204" pitchFamily="34" charset="0"/>
                          <a:cs typeface="Arial" panose="020B0604020202020204" pitchFamily="34" charset="0"/>
                        </a:rPr>
                        <a:t>JABATAN/STATUS</a:t>
                      </a:r>
                    </a:p>
                  </a:txBody>
                  <a:tcPr marL="137160" marR="137160" marT="68580" marB="68580" anchor="ctr"/>
                </a:tc>
                <a:tc>
                  <a:txBody>
                    <a:bodyPr/>
                    <a:p>
                      <a:pPr algn="ctr"/>
                      <a:r>
                        <a:rPr b="1" dirty="0" sz="2400" lang="en-US">
                          <a:latin typeface="Arial" panose="020B0604020202020204" pitchFamily="34" charset="0"/>
                          <a:cs typeface="Arial" panose="020B0604020202020204" pitchFamily="34" charset="0"/>
                        </a:rPr>
                        <a:t>PROGRES</a:t>
                      </a:r>
                    </a:p>
                  </a:txBody>
                  <a:tcPr marL="137160" marR="137160" marT="68580" marB="68580" anchor="ctr"/>
                </a:tc>
              </a:tr>
              <a:tr h="882166">
                <a:tc>
                  <a:txBody>
                    <a:bodyPr/>
                    <a:p>
                      <a:pPr algn="ctr"/>
                      <a:r>
                        <a:rPr dirty="0" sz="2200" lang="en-US">
                          <a:latin typeface="Arial" panose="020B0604020202020204" pitchFamily="34" charset="0"/>
                          <a:cs typeface="Arial" panose="020B0604020202020204" pitchFamily="34" charset="0"/>
                        </a:rPr>
                        <a:t>1</a:t>
                      </a:r>
                    </a:p>
                  </a:txBody>
                  <a:tcPr marL="137160" marR="137160" marT="68580" marB="68580" anchor="ctr"/>
                </a:tc>
                <a:tc>
                  <a:txBody>
                    <a:bodyPr/>
                    <a:p>
                      <a:r>
                        <a:rPr dirty="0" sz="2200" lang="en-US" err="1">
                          <a:latin typeface="Arial" panose="020B0604020202020204" pitchFamily="34" charset="0"/>
                          <a:cs typeface="Arial" panose="020B0604020202020204" pitchFamily="34" charset="0"/>
                        </a:rPr>
                        <a:t>Forkompimda</a:t>
                      </a:r>
                      <a:r>
                        <a:rPr dirty="0" sz="2200" lang="en-US">
                          <a:latin typeface="Arial" panose="020B0604020202020204" pitchFamily="34" charset="0"/>
                          <a:cs typeface="Arial" panose="020B0604020202020204" pitchFamily="34" charset="0"/>
                        </a:rPr>
                        <a:t> </a:t>
                      </a:r>
                      <a:r>
                        <a:rPr dirty="0" sz="2200" lang="en-US" err="1">
                          <a:latin typeface="Arial" panose="020B0604020202020204" pitchFamily="34" charset="0"/>
                          <a:cs typeface="Arial" panose="020B0604020202020204" pitchFamily="34" charset="0"/>
                        </a:rPr>
                        <a:t>Provinsi</a:t>
                      </a:r>
                      <a:endParaRPr dirty="0" sz="2200" lang="en-US">
                        <a:latin typeface="Arial" panose="020B0604020202020204" pitchFamily="34" charset="0"/>
                        <a:cs typeface="Arial" panose="020B0604020202020204" pitchFamily="34" charset="0"/>
                      </a:endParaRPr>
                    </a:p>
                  </a:txBody>
                  <a:tcPr marL="137160" marR="137160" marT="68580" marB="68580" anchor="ctr"/>
                </a:tc>
                <a:tc>
                  <a:txBody>
                    <a:bodyPr/>
                    <a:p>
                      <a:pPr algn="ctr"/>
                      <a:r>
                        <a:rPr dirty="0" sz="2200" lang="en-US">
                          <a:latin typeface="Arial" panose="020B0604020202020204" pitchFamily="34" charset="0"/>
                          <a:cs typeface="Arial" panose="020B0604020202020204" pitchFamily="34" charset="0"/>
                        </a:rPr>
                        <a:t>20 orang</a:t>
                      </a:r>
                    </a:p>
                  </a:txBody>
                  <a:tcPr marL="137160" marR="137160" marT="68580" marB="68580" anchor="ctr"/>
                </a:tc>
                <a:tc>
                  <a:txBody>
                    <a:bodyPr/>
                    <a:p>
                      <a:r>
                        <a:rPr dirty="0" sz="2200" lang="en-US" err="1">
                          <a:latin typeface="Arial" panose="020B0604020202020204" pitchFamily="34" charset="0"/>
                          <a:cs typeface="Arial" panose="020B0604020202020204" pitchFamily="34" charset="0"/>
                        </a:rPr>
                        <a:t>Gubernur</a:t>
                      </a:r>
                      <a:r>
                        <a:rPr dirty="0" sz="2200" lang="en-US">
                          <a:latin typeface="Arial" panose="020B0604020202020204" pitchFamily="34" charset="0"/>
                          <a:cs typeface="Arial" panose="020B0604020202020204" pitchFamily="34" charset="0"/>
                        </a:rPr>
                        <a:t>, </a:t>
                      </a:r>
                      <a:r>
                        <a:rPr dirty="0" sz="2200" lang="en-US" err="1">
                          <a:latin typeface="Arial" panose="020B0604020202020204" pitchFamily="34" charset="0"/>
                          <a:cs typeface="Arial" panose="020B0604020202020204" pitchFamily="34" charset="0"/>
                        </a:rPr>
                        <a:t>Ketua</a:t>
                      </a:r>
                      <a:r>
                        <a:rPr dirty="0" sz="2200" lang="en-US">
                          <a:latin typeface="Arial" panose="020B0604020202020204" pitchFamily="34" charset="0"/>
                          <a:cs typeface="Arial" panose="020B0604020202020204" pitchFamily="34" charset="0"/>
                        </a:rPr>
                        <a:t> DPRD, </a:t>
                      </a:r>
                      <a:r>
                        <a:rPr dirty="0" sz="2200" lang="en-US" err="1">
                          <a:latin typeface="Arial" panose="020B0604020202020204" pitchFamily="34" charset="0"/>
                          <a:cs typeface="Arial" panose="020B0604020202020204" pitchFamily="34" charset="0"/>
                        </a:rPr>
                        <a:t>Pangdam</a:t>
                      </a:r>
                      <a:r>
                        <a:rPr dirty="0" sz="2200" lang="en-US">
                          <a:latin typeface="Arial" panose="020B0604020202020204" pitchFamily="34" charset="0"/>
                          <a:cs typeface="Arial" panose="020B0604020202020204" pitchFamily="34" charset="0"/>
                        </a:rPr>
                        <a:t>, </a:t>
                      </a:r>
                      <a:r>
                        <a:rPr dirty="0" sz="2200" lang="en-US" err="1">
                          <a:latin typeface="Arial" panose="020B0604020202020204" pitchFamily="34" charset="0"/>
                          <a:cs typeface="Arial" panose="020B0604020202020204" pitchFamily="34" charset="0"/>
                        </a:rPr>
                        <a:t>Kapolda</a:t>
                      </a:r>
                      <a:r>
                        <a:rPr dirty="0" sz="2200" lang="en-US">
                          <a:latin typeface="Arial" panose="020B0604020202020204" pitchFamily="34" charset="0"/>
                          <a:cs typeface="Arial" panose="020B0604020202020204" pitchFamily="34" charset="0"/>
                        </a:rPr>
                        <a:t>, </a:t>
                      </a:r>
                      <a:r>
                        <a:rPr dirty="0" sz="2200" lang="en-US" err="1">
                          <a:latin typeface="Arial" panose="020B0604020202020204" pitchFamily="34" charset="0"/>
                          <a:cs typeface="Arial" panose="020B0604020202020204" pitchFamily="34" charset="0"/>
                        </a:rPr>
                        <a:t>Kajati</a:t>
                      </a:r>
                      <a:r>
                        <a:rPr dirty="0" sz="2200" lang="en-US">
                          <a:latin typeface="Arial" panose="020B0604020202020204" pitchFamily="34" charset="0"/>
                          <a:cs typeface="Arial" panose="020B0604020202020204" pitchFamily="34" charset="0"/>
                        </a:rPr>
                        <a:t>, </a:t>
                      </a:r>
                      <a:r>
                        <a:rPr dirty="0" sz="2200" lang="en-US" err="1">
                          <a:latin typeface="Arial" panose="020B0604020202020204" pitchFamily="34" charset="0"/>
                          <a:cs typeface="Arial" panose="020B0604020202020204" pitchFamily="34" charset="0"/>
                        </a:rPr>
                        <a:t>Ketua</a:t>
                      </a:r>
                      <a:r>
                        <a:rPr dirty="0" sz="2200" lang="en-US">
                          <a:latin typeface="Arial" panose="020B0604020202020204" pitchFamily="34" charset="0"/>
                          <a:cs typeface="Arial" panose="020B0604020202020204" pitchFamily="34" charset="0"/>
                        </a:rPr>
                        <a:t> PT, </a:t>
                      </a:r>
                      <a:r>
                        <a:rPr dirty="0" sz="2200" lang="en-US" err="1">
                          <a:latin typeface="Arial" panose="020B0604020202020204" pitchFamily="34" charset="0"/>
                          <a:cs typeface="Arial" panose="020B0604020202020204" pitchFamily="34" charset="0"/>
                        </a:rPr>
                        <a:t>Danlanal</a:t>
                      </a:r>
                      <a:r>
                        <a:rPr dirty="0" sz="2200" lang="en-US">
                          <a:latin typeface="Arial" panose="020B0604020202020204" pitchFamily="34" charset="0"/>
                          <a:cs typeface="Arial" panose="020B0604020202020204" pitchFamily="34" charset="0"/>
                        </a:rPr>
                        <a:t>, </a:t>
                      </a:r>
                      <a:r>
                        <a:rPr dirty="0" sz="2200" lang="en-US" err="1">
                          <a:latin typeface="Arial" panose="020B0604020202020204" pitchFamily="34" charset="0"/>
                          <a:cs typeface="Arial" panose="020B0604020202020204" pitchFamily="34" charset="0"/>
                        </a:rPr>
                        <a:t>Danlanud</a:t>
                      </a:r>
                      <a:r>
                        <a:rPr dirty="0" sz="2200" lang="en-US">
                          <a:latin typeface="Arial" panose="020B0604020202020204" pitchFamily="34" charset="0"/>
                          <a:cs typeface="Arial" panose="020B0604020202020204" pitchFamily="34" charset="0"/>
                        </a:rPr>
                        <a:t>, </a:t>
                      </a:r>
                      <a:r>
                        <a:rPr dirty="0" sz="2200" lang="en-US" err="1">
                          <a:latin typeface="Arial" panose="020B0604020202020204" pitchFamily="34" charset="0"/>
                          <a:cs typeface="Arial" panose="020B0604020202020204" pitchFamily="34" charset="0"/>
                        </a:rPr>
                        <a:t>Kabinda</a:t>
                      </a:r>
                      <a:r>
                        <a:rPr dirty="0" sz="2200" lang="en-US">
                          <a:latin typeface="Arial" panose="020B0604020202020204" pitchFamily="34" charset="0"/>
                          <a:cs typeface="Arial" panose="020B0604020202020204" pitchFamily="34" charset="0"/>
                        </a:rPr>
                        <a:t>, </a:t>
                      </a:r>
                      <a:r>
                        <a:rPr dirty="0" sz="2200" lang="en-US" err="1">
                          <a:latin typeface="Arial" panose="020B0604020202020204" pitchFamily="34" charset="0"/>
                          <a:cs typeface="Arial" panose="020B0604020202020204" pitchFamily="34" charset="0"/>
                        </a:rPr>
                        <a:t>Danrem</a:t>
                      </a:r>
                      <a:r>
                        <a:rPr dirty="0" sz="2200" lang="en-US">
                          <a:latin typeface="Arial" panose="020B0604020202020204" pitchFamily="34" charset="0"/>
                          <a:cs typeface="Arial" panose="020B0604020202020204" pitchFamily="34" charset="0"/>
                        </a:rPr>
                        <a:t>,</a:t>
                      </a:r>
                    </a:p>
                  </a:txBody>
                  <a:tcPr marL="137160" marR="137160" marT="68580" marB="68580" anchor="ctr"/>
                </a:tc>
                <a:tc>
                  <a:txBody>
                    <a:bodyPr/>
                    <a:p>
                      <a:endParaRPr dirty="0" sz="2200" lang="en-US">
                        <a:latin typeface="Arial" panose="020B0604020202020204" pitchFamily="34" charset="0"/>
                        <a:cs typeface="Arial" panose="020B0604020202020204" pitchFamily="34" charset="0"/>
                      </a:endParaRPr>
                    </a:p>
                  </a:txBody>
                  <a:tcPr marL="137160" marR="137160" marT="68580" marB="68580" anchor="ctr"/>
                </a:tc>
              </a:tr>
              <a:tr h="659056">
                <a:tc>
                  <a:txBody>
                    <a:bodyPr/>
                    <a:p>
                      <a:pPr algn="ctr"/>
                      <a:r>
                        <a:rPr sz="2200" lang="en-US">
                          <a:latin typeface="Arial" panose="020B0604020202020204" pitchFamily="34" charset="0"/>
                          <a:cs typeface="Arial" panose="020B0604020202020204" pitchFamily="34" charset="0"/>
                        </a:rPr>
                        <a:t>2</a:t>
                      </a:r>
                      <a:endParaRPr dirty="0" sz="2200" lang="en-US">
                        <a:latin typeface="Arial" panose="020B0604020202020204" pitchFamily="34" charset="0"/>
                        <a:cs typeface="Arial" panose="020B0604020202020204" pitchFamily="34" charset="0"/>
                      </a:endParaRPr>
                    </a:p>
                  </a:txBody>
                  <a:tcPr marL="137160" marR="137160" marT="68580" marB="68580" anchor="ctr"/>
                </a:tc>
                <a:tc>
                  <a:txBody>
                    <a:bodyPr/>
                    <a:p>
                      <a:pPr algn="l" defTabSz="914400" eaLnBrk="1" fontAlgn="auto" hangingPunct="1" indent="0" latinLnBrk="0" lvl="0" marL="0" marR="0" rtl="0">
                        <a:lnSpc>
                          <a:spcPct val="100000"/>
                        </a:lnSpc>
                        <a:spcBef>
                          <a:spcPts val="0"/>
                        </a:spcBef>
                        <a:spcAft>
                          <a:spcPts val="0"/>
                        </a:spcAft>
                        <a:buClrTx/>
                        <a:buSzTx/>
                        <a:buFontTx/>
                        <a:buNone/>
                      </a:pPr>
                      <a:r>
                        <a:rPr dirty="0" sz="2200" lang="en-US" err="1">
                          <a:latin typeface="Arial" panose="020B0604020202020204" pitchFamily="34" charset="0"/>
                          <a:cs typeface="Arial" panose="020B0604020202020204" pitchFamily="34" charset="0"/>
                        </a:rPr>
                        <a:t>Forkompimda</a:t>
                      </a:r>
                      <a:r>
                        <a:rPr dirty="0" sz="2200" lang="en-US">
                          <a:latin typeface="Arial" panose="020B0604020202020204" pitchFamily="34" charset="0"/>
                          <a:cs typeface="Arial" panose="020B0604020202020204" pitchFamily="34" charset="0"/>
                        </a:rPr>
                        <a:t> </a:t>
                      </a:r>
                      <a:r>
                        <a:rPr dirty="0" sz="2200" lang="en-US" err="1">
                          <a:latin typeface="Arial" panose="020B0604020202020204" pitchFamily="34" charset="0"/>
                          <a:cs typeface="Arial" panose="020B0604020202020204" pitchFamily="34" charset="0"/>
                        </a:rPr>
                        <a:t>Kab</a:t>
                      </a:r>
                      <a:r>
                        <a:rPr dirty="0" sz="2200" lang="en-US">
                          <a:latin typeface="Arial" panose="020B0604020202020204" pitchFamily="34" charset="0"/>
                          <a:cs typeface="Arial" panose="020B0604020202020204" pitchFamily="34" charset="0"/>
                        </a:rPr>
                        <a:t>/Kota</a:t>
                      </a:r>
                    </a:p>
                  </a:txBody>
                  <a:tcPr marL="137160" marR="137160" marT="68580" marB="68580" anchor="ctr"/>
                </a:tc>
                <a:tc>
                  <a:txBody>
                    <a:bodyPr/>
                    <a:p>
                      <a:pPr algn="ctr"/>
                      <a:r>
                        <a:rPr dirty="0" sz="2200" lang="en-US">
                          <a:latin typeface="Arial" panose="020B0604020202020204" pitchFamily="34" charset="0"/>
                          <a:cs typeface="Arial" panose="020B0604020202020204" pitchFamily="34" charset="0"/>
                        </a:rPr>
                        <a:t>54 orang</a:t>
                      </a:r>
                    </a:p>
                  </a:txBody>
                  <a:tcPr marL="137160" marR="137160" marT="68580" marB="68580" anchor="ctr"/>
                </a:tc>
                <a:tc>
                  <a:txBody>
                    <a:bodyPr/>
                    <a:p>
                      <a:r>
                        <a:rPr dirty="0" sz="2200" lang="en-US" err="1">
                          <a:latin typeface="Arial" panose="020B0604020202020204" pitchFamily="34" charset="0"/>
                          <a:cs typeface="Arial" panose="020B0604020202020204" pitchFamily="34" charset="0"/>
                        </a:rPr>
                        <a:t>Bupati</a:t>
                      </a:r>
                      <a:r>
                        <a:rPr dirty="0" sz="2200" lang="en-US">
                          <a:latin typeface="Arial" panose="020B0604020202020204" pitchFamily="34" charset="0"/>
                          <a:cs typeface="Arial" panose="020B0604020202020204" pitchFamily="34" charset="0"/>
                        </a:rPr>
                        <a:t>/</a:t>
                      </a:r>
                      <a:r>
                        <a:rPr dirty="0" sz="2200" lang="en-US" err="1">
                          <a:latin typeface="Arial" panose="020B0604020202020204" pitchFamily="34" charset="0"/>
                          <a:cs typeface="Arial" panose="020B0604020202020204" pitchFamily="34" charset="0"/>
                        </a:rPr>
                        <a:t>Walikota</a:t>
                      </a:r>
                      <a:r>
                        <a:rPr dirty="0" sz="2200" lang="en-US">
                          <a:latin typeface="Arial" panose="020B0604020202020204" pitchFamily="34" charset="0"/>
                          <a:cs typeface="Arial" panose="020B0604020202020204" pitchFamily="34" charset="0"/>
                        </a:rPr>
                        <a:t>, </a:t>
                      </a:r>
                      <a:r>
                        <a:rPr dirty="0" sz="2200" lang="en-US" err="1">
                          <a:latin typeface="Arial" panose="020B0604020202020204" pitchFamily="34" charset="0"/>
                          <a:cs typeface="Arial" panose="020B0604020202020204" pitchFamily="34" charset="0"/>
                        </a:rPr>
                        <a:t>Ketua</a:t>
                      </a:r>
                      <a:r>
                        <a:rPr dirty="0" sz="2200" lang="en-US">
                          <a:latin typeface="Arial" panose="020B0604020202020204" pitchFamily="34" charset="0"/>
                          <a:cs typeface="Arial" panose="020B0604020202020204" pitchFamily="34" charset="0"/>
                        </a:rPr>
                        <a:t> DPRD, </a:t>
                      </a:r>
                      <a:r>
                        <a:rPr dirty="0" sz="2200" lang="en-US" err="1">
                          <a:latin typeface="Arial" panose="020B0604020202020204" pitchFamily="34" charset="0"/>
                          <a:cs typeface="Arial" panose="020B0604020202020204" pitchFamily="34" charset="0"/>
                        </a:rPr>
                        <a:t>Dandim</a:t>
                      </a:r>
                      <a:r>
                        <a:rPr dirty="0" sz="2200" lang="en-US">
                          <a:latin typeface="Arial" panose="020B0604020202020204" pitchFamily="34" charset="0"/>
                          <a:cs typeface="Arial" panose="020B0604020202020204" pitchFamily="34" charset="0"/>
                        </a:rPr>
                        <a:t>, </a:t>
                      </a:r>
                      <a:r>
                        <a:rPr dirty="0" sz="2200" lang="en-US" err="1">
                          <a:latin typeface="Arial" panose="020B0604020202020204" pitchFamily="34" charset="0"/>
                          <a:cs typeface="Arial" panose="020B0604020202020204" pitchFamily="34" charset="0"/>
                        </a:rPr>
                        <a:t>Kapolres</a:t>
                      </a:r>
                      <a:r>
                        <a:rPr dirty="0" sz="2200" lang="en-US">
                          <a:latin typeface="Arial" panose="020B0604020202020204" pitchFamily="34" charset="0"/>
                          <a:cs typeface="Arial" panose="020B0604020202020204" pitchFamily="34" charset="0"/>
                        </a:rPr>
                        <a:t>, </a:t>
                      </a:r>
                      <a:r>
                        <a:rPr dirty="0" sz="2200" lang="en-US" err="1">
                          <a:latin typeface="Arial" panose="020B0604020202020204" pitchFamily="34" charset="0"/>
                          <a:cs typeface="Arial" panose="020B0604020202020204" pitchFamily="34" charset="0"/>
                        </a:rPr>
                        <a:t>Kajari</a:t>
                      </a:r>
                      <a:r>
                        <a:rPr dirty="0" sz="2200" lang="en-US">
                          <a:latin typeface="Arial" panose="020B0604020202020204" pitchFamily="34" charset="0"/>
                          <a:cs typeface="Arial" panose="020B0604020202020204" pitchFamily="34" charset="0"/>
                        </a:rPr>
                        <a:t>, </a:t>
                      </a:r>
                      <a:r>
                        <a:rPr dirty="0" sz="2200" lang="en-US" err="1">
                          <a:latin typeface="Arial" panose="020B0604020202020204" pitchFamily="34" charset="0"/>
                          <a:cs typeface="Arial" panose="020B0604020202020204" pitchFamily="34" charset="0"/>
                        </a:rPr>
                        <a:t>Ketua</a:t>
                      </a:r>
                      <a:r>
                        <a:rPr dirty="0" sz="2200" lang="en-US">
                          <a:latin typeface="Arial" panose="020B0604020202020204" pitchFamily="34" charset="0"/>
                          <a:cs typeface="Arial" panose="020B0604020202020204" pitchFamily="34" charset="0"/>
                        </a:rPr>
                        <a:t> PN</a:t>
                      </a:r>
                    </a:p>
                  </a:txBody>
                  <a:tcPr marL="137160" marR="137160" marT="68580" marB="68580" anchor="ctr"/>
                </a:tc>
                <a:tc>
                  <a:txBody>
                    <a:bodyPr/>
                    <a:p>
                      <a:endParaRPr dirty="0" sz="2200" lang="en-US">
                        <a:latin typeface="Arial" panose="020B0604020202020204" pitchFamily="34" charset="0"/>
                        <a:cs typeface="Arial" panose="020B0604020202020204" pitchFamily="34" charset="0"/>
                      </a:endParaRPr>
                    </a:p>
                  </a:txBody>
                  <a:tcPr marL="137160" marR="137160" marT="68580" marB="68580" anchor="ctr"/>
                </a:tc>
              </a:tr>
              <a:tr h="385486">
                <a:tc>
                  <a:txBody>
                    <a:bodyPr/>
                    <a:p>
                      <a:pPr algn="ctr"/>
                      <a:r>
                        <a:rPr dirty="0" sz="2200" lang="en-US">
                          <a:latin typeface="Arial" panose="020B0604020202020204" pitchFamily="34" charset="0"/>
                          <a:cs typeface="Arial" panose="020B0604020202020204" pitchFamily="34" charset="0"/>
                        </a:rPr>
                        <a:t>3</a:t>
                      </a:r>
                    </a:p>
                  </a:txBody>
                  <a:tcPr marL="137160" marR="137160" marT="68580" marB="68580" anchor="ctr"/>
                </a:tc>
                <a:tc>
                  <a:txBody>
                    <a:bodyPr/>
                    <a:p>
                      <a:pPr algn="l" defTabSz="914400" eaLnBrk="1" fontAlgn="auto" hangingPunct="1" indent="0" latinLnBrk="0" lvl="0" marL="0" marR="0" rtl="0">
                        <a:lnSpc>
                          <a:spcPct val="100000"/>
                        </a:lnSpc>
                        <a:spcBef>
                          <a:spcPts val="0"/>
                        </a:spcBef>
                        <a:spcAft>
                          <a:spcPts val="0"/>
                        </a:spcAft>
                        <a:buClrTx/>
                        <a:buSzTx/>
                        <a:buFontTx/>
                        <a:buNone/>
                      </a:pPr>
                      <a:r>
                        <a:rPr dirty="0" sz="2200" lang="en-US">
                          <a:latin typeface="Arial" panose="020B0604020202020204" pitchFamily="34" charset="0"/>
                          <a:cs typeface="Arial" panose="020B0604020202020204" pitchFamily="34" charset="0"/>
                        </a:rPr>
                        <a:t>Duta </a:t>
                      </a:r>
                      <a:r>
                        <a:rPr dirty="0" sz="2200" lang="en-US" err="1">
                          <a:latin typeface="Arial" panose="020B0604020202020204" pitchFamily="34" charset="0"/>
                          <a:cs typeface="Arial" panose="020B0604020202020204" pitchFamily="34" charset="0"/>
                        </a:rPr>
                        <a:t>Besar</a:t>
                      </a:r>
                      <a:r>
                        <a:rPr dirty="0" sz="2200" lang="en-US">
                          <a:latin typeface="Arial" panose="020B0604020202020204" pitchFamily="34" charset="0"/>
                          <a:cs typeface="Arial" panose="020B0604020202020204" pitchFamily="34" charset="0"/>
                        </a:rPr>
                        <a:t> &amp; </a:t>
                      </a:r>
                      <a:r>
                        <a:rPr dirty="0" sz="2200" lang="en-US" err="1">
                          <a:latin typeface="Arial" panose="020B0604020202020204" pitchFamily="34" charset="0"/>
                          <a:cs typeface="Arial" panose="020B0604020202020204" pitchFamily="34" charset="0"/>
                        </a:rPr>
                        <a:t>Konsulat</a:t>
                      </a:r>
                      <a:endParaRPr dirty="0" sz="2200" lang="en-US">
                        <a:latin typeface="Arial" panose="020B0604020202020204" pitchFamily="34" charset="0"/>
                        <a:cs typeface="Arial" panose="020B0604020202020204" pitchFamily="34" charset="0"/>
                      </a:endParaRPr>
                    </a:p>
                  </a:txBody>
                  <a:tcPr marL="137160" marR="137160" marT="68580" marB="68580" anchor="ctr"/>
                </a:tc>
                <a:tc>
                  <a:txBody>
                    <a:bodyPr/>
                    <a:p>
                      <a:pPr algn="ctr"/>
                      <a:r>
                        <a:rPr dirty="0" sz="2200" lang="en-US">
                          <a:latin typeface="Arial" panose="020B0604020202020204" pitchFamily="34" charset="0"/>
                          <a:cs typeface="Arial" panose="020B0604020202020204" pitchFamily="34" charset="0"/>
                        </a:rPr>
                        <a:t>127 orang</a:t>
                      </a:r>
                    </a:p>
                  </a:txBody>
                  <a:tcPr marL="137160" marR="137160" marT="68580" marB="68580" anchor="ctr"/>
                </a:tc>
                <a:tc>
                  <a:txBody>
                    <a:bodyPr/>
                    <a:p>
                      <a:r>
                        <a:rPr dirty="0" sz="2200" lang="en-US" err="1">
                          <a:latin typeface="Arial" panose="020B0604020202020204" pitchFamily="34" charset="0"/>
                          <a:cs typeface="Arial" panose="020B0604020202020204" pitchFamily="34" charset="0"/>
                        </a:rPr>
                        <a:t>Dubes</a:t>
                      </a:r>
                      <a:r>
                        <a:rPr dirty="0" sz="2200" lang="en-US">
                          <a:latin typeface="Arial" panose="020B0604020202020204" pitchFamily="34" charset="0"/>
                          <a:cs typeface="Arial" panose="020B0604020202020204" pitchFamily="34" charset="0"/>
                        </a:rPr>
                        <a:t> : 96, </a:t>
                      </a:r>
                      <a:r>
                        <a:rPr dirty="0" sz="2200" lang="en-US" err="1">
                          <a:latin typeface="Arial" panose="020B0604020202020204" pitchFamily="34" charset="0"/>
                          <a:cs typeface="Arial" panose="020B0604020202020204" pitchFamily="34" charset="0"/>
                        </a:rPr>
                        <a:t>Konsulat</a:t>
                      </a:r>
                      <a:r>
                        <a:rPr dirty="0" sz="2200" lang="en-US">
                          <a:latin typeface="Arial" panose="020B0604020202020204" pitchFamily="34" charset="0"/>
                          <a:cs typeface="Arial" panose="020B0604020202020204" pitchFamily="34" charset="0"/>
                        </a:rPr>
                        <a:t> di Bali: 31</a:t>
                      </a:r>
                    </a:p>
                  </a:txBody>
                  <a:tcPr marL="137160" marR="137160" marT="68580" marB="68580" anchor="ctr"/>
                </a:tc>
                <a:tc>
                  <a:txBody>
                    <a:bodyPr/>
                    <a:p>
                      <a:endParaRPr dirty="0" sz="2200" lang="en-US">
                        <a:latin typeface="Arial" panose="020B0604020202020204" pitchFamily="34" charset="0"/>
                        <a:cs typeface="Arial" panose="020B0604020202020204" pitchFamily="34" charset="0"/>
                      </a:endParaRPr>
                    </a:p>
                  </a:txBody>
                  <a:tcPr marL="137160" marR="137160" marT="68580" marB="68580" anchor="ctr"/>
                </a:tc>
              </a:tr>
              <a:tr h="385486">
                <a:tc>
                  <a:txBody>
                    <a:bodyPr/>
                    <a:p>
                      <a:pPr algn="ctr"/>
                      <a:r>
                        <a:rPr dirty="0" sz="2200" lang="en-US">
                          <a:latin typeface="Arial" panose="020B0604020202020204" pitchFamily="34" charset="0"/>
                          <a:cs typeface="Arial" panose="020B0604020202020204" pitchFamily="34" charset="0"/>
                        </a:rPr>
                        <a:t>4</a:t>
                      </a:r>
                    </a:p>
                  </a:txBody>
                  <a:tcPr marL="137160" marR="137160" marT="68580" marB="68580" anchor="ctr"/>
                </a:tc>
                <a:tc>
                  <a:txBody>
                    <a:bodyPr/>
                    <a:p>
                      <a:pPr algn="l" defTabSz="914400" eaLnBrk="1" fontAlgn="auto" hangingPunct="1" indent="0" latinLnBrk="0" lvl="0" marL="0" marR="0" rtl="0">
                        <a:lnSpc>
                          <a:spcPct val="100000"/>
                        </a:lnSpc>
                        <a:spcBef>
                          <a:spcPts val="0"/>
                        </a:spcBef>
                        <a:spcAft>
                          <a:spcPts val="0"/>
                        </a:spcAft>
                        <a:buClrTx/>
                        <a:buSzTx/>
                        <a:buFontTx/>
                        <a:buNone/>
                      </a:pPr>
                      <a:r>
                        <a:rPr dirty="0" sz="2200" lang="en-US" err="1">
                          <a:latin typeface="Arial" panose="020B0604020202020204" pitchFamily="34" charset="0"/>
                          <a:cs typeface="Arial" panose="020B0604020202020204" pitchFamily="34" charset="0"/>
                        </a:rPr>
                        <a:t>Perwakilan</a:t>
                      </a:r>
                      <a:r>
                        <a:rPr dirty="0" sz="2200" lang="en-US">
                          <a:latin typeface="Arial" panose="020B0604020202020204" pitchFamily="34" charset="0"/>
                          <a:cs typeface="Arial" panose="020B0604020202020204" pitchFamily="34" charset="0"/>
                        </a:rPr>
                        <a:t> Negara </a:t>
                      </a:r>
                      <a:r>
                        <a:rPr dirty="0" sz="2200" lang="en-US" err="1">
                          <a:latin typeface="Arial" panose="020B0604020202020204" pitchFamily="34" charset="0"/>
                          <a:cs typeface="Arial" panose="020B0604020202020204" pitchFamily="34" charset="0"/>
                        </a:rPr>
                        <a:t>Asing</a:t>
                      </a:r>
                      <a:r>
                        <a:rPr dirty="0" sz="2200" lang="en-US">
                          <a:latin typeface="Arial" panose="020B0604020202020204" pitchFamily="34" charset="0"/>
                          <a:cs typeface="Arial" panose="020B0604020202020204" pitchFamily="34" charset="0"/>
                        </a:rPr>
                        <a:t> </a:t>
                      </a:r>
                      <a:r>
                        <a:rPr dirty="0" sz="2200" lang="en-US" err="1">
                          <a:latin typeface="Arial" panose="020B0604020202020204" pitchFamily="34" charset="0"/>
                          <a:cs typeface="Arial" panose="020B0604020202020204" pitchFamily="34" charset="0"/>
                        </a:rPr>
                        <a:t>mitra</a:t>
                      </a:r>
                      <a:r>
                        <a:rPr dirty="0" sz="2200" lang="en-US">
                          <a:latin typeface="Arial" panose="020B0604020202020204" pitchFamily="34" charset="0"/>
                          <a:cs typeface="Arial" panose="020B0604020202020204" pitchFamily="34" charset="0"/>
                        </a:rPr>
                        <a:t> BNN</a:t>
                      </a:r>
                    </a:p>
                  </a:txBody>
                  <a:tcPr marL="137160" marR="137160" marT="68580" marB="68580" anchor="ctr"/>
                </a:tc>
                <a:tc>
                  <a:txBody>
                    <a:bodyPr/>
                    <a:p>
                      <a:pPr algn="ctr"/>
                      <a:r>
                        <a:rPr dirty="0" sz="2200" lang="en-US">
                          <a:latin typeface="Arial" panose="020B0604020202020204" pitchFamily="34" charset="0"/>
                          <a:cs typeface="Arial" panose="020B0604020202020204" pitchFamily="34" charset="0"/>
                        </a:rPr>
                        <a:t>7 orang</a:t>
                      </a:r>
                    </a:p>
                  </a:txBody>
                  <a:tcPr marL="137160" marR="137160" marT="68580" marB="68580" anchor="ctr"/>
                </a:tc>
                <a:tc>
                  <a:txBody>
                    <a:bodyPr/>
                    <a:p>
                      <a:r>
                        <a:rPr dirty="0" sz="2200" lang="en-US">
                          <a:latin typeface="Arial" panose="020B0604020202020204" pitchFamily="34" charset="0"/>
                          <a:cs typeface="Arial" panose="020B0604020202020204" pitchFamily="34" charset="0"/>
                        </a:rPr>
                        <a:t>UNODC, ASEAN Secretariat, Colombo Plan, DEA, FBI, ABF, AFP</a:t>
                      </a:r>
                    </a:p>
                  </a:txBody>
                  <a:tcPr marL="137160" marR="137160" marT="68580" marB="68580" anchor="ctr"/>
                </a:tc>
                <a:tc>
                  <a:txBody>
                    <a:bodyPr/>
                    <a:p>
                      <a:endParaRPr dirty="0" sz="2200" lang="en-US">
                        <a:latin typeface="Arial" panose="020B0604020202020204" pitchFamily="34" charset="0"/>
                        <a:cs typeface="Arial" panose="020B0604020202020204" pitchFamily="34" charset="0"/>
                      </a:endParaRPr>
                    </a:p>
                  </a:txBody>
                  <a:tcPr marL="137160" marR="137160" marT="68580" marB="68580" anchor="ctr"/>
                </a:tc>
              </a:tr>
              <a:tr h="659056">
                <a:tc>
                  <a:txBody>
                    <a:bodyPr/>
                    <a:p>
                      <a:pPr algn="ctr"/>
                      <a:r>
                        <a:rPr dirty="0" sz="2200" lang="en-US">
                          <a:latin typeface="Arial" panose="020B0604020202020204" pitchFamily="34" charset="0"/>
                          <a:cs typeface="Arial" panose="020B0604020202020204" pitchFamily="34" charset="0"/>
                        </a:rPr>
                        <a:t>5</a:t>
                      </a:r>
                    </a:p>
                  </a:txBody>
                  <a:tcPr marL="137160" marR="137160" marT="68580" marB="68580" anchor="ctr"/>
                </a:tc>
                <a:tc>
                  <a:txBody>
                    <a:bodyPr/>
                    <a:p>
                      <a:pPr algn="l" defTabSz="914400" eaLnBrk="1" fontAlgn="auto" hangingPunct="1" indent="0" latinLnBrk="0" lvl="0" marL="0" marR="0" rtl="0">
                        <a:lnSpc>
                          <a:spcPct val="100000"/>
                        </a:lnSpc>
                        <a:spcBef>
                          <a:spcPts val="0"/>
                        </a:spcBef>
                        <a:spcAft>
                          <a:spcPts val="0"/>
                        </a:spcAft>
                        <a:buClrTx/>
                        <a:buSzTx/>
                        <a:buFontTx/>
                        <a:buNone/>
                      </a:pPr>
                      <a:r>
                        <a:rPr dirty="0" sz="2200" lang="en-US">
                          <a:latin typeface="Arial" panose="020B0604020202020204" pitchFamily="34" charset="0"/>
                          <a:cs typeface="Arial" panose="020B0604020202020204" pitchFamily="34" charset="0"/>
                        </a:rPr>
                        <a:t>BNN RI</a:t>
                      </a:r>
                    </a:p>
                  </a:txBody>
                  <a:tcPr marL="137160" marR="137160" marT="68580" marB="68580" anchor="ctr"/>
                </a:tc>
                <a:tc>
                  <a:txBody>
                    <a:bodyPr/>
                    <a:p>
                      <a:pPr algn="ctr"/>
                      <a:r>
                        <a:rPr dirty="0" sz="2200" lang="en-US">
                          <a:latin typeface="Arial" panose="020B0604020202020204" pitchFamily="34" charset="0"/>
                          <a:cs typeface="Arial" panose="020B0604020202020204" pitchFamily="34" charset="0"/>
                        </a:rPr>
                        <a:t>165 orang</a:t>
                      </a:r>
                    </a:p>
                  </a:txBody>
                  <a:tcPr marL="137160" marR="137160" marT="68580" marB="68580" anchor="ctr"/>
                </a:tc>
                <a:tc>
                  <a:txBody>
                    <a:bodyPr/>
                    <a:p>
                      <a:r>
                        <a:rPr dirty="0" sz="2200" lang="en-US">
                          <a:latin typeface="Arial" panose="020B0604020202020204" pitchFamily="34" charset="0"/>
                          <a:cs typeface="Arial" panose="020B0604020202020204" pitchFamily="34" charset="0"/>
                        </a:rPr>
                        <a:t>86 (Es I dan Es II (</a:t>
                      </a:r>
                      <a:r>
                        <a:rPr dirty="0" sz="2200" lang="en-US" err="1">
                          <a:latin typeface="Arial" panose="020B0604020202020204" pitchFamily="34" charset="0"/>
                          <a:cs typeface="Arial" panose="020B0604020202020204" pitchFamily="34" charset="0"/>
                        </a:rPr>
                        <a:t>beserta</a:t>
                      </a:r>
                      <a:r>
                        <a:rPr dirty="0" sz="2200" lang="en-US">
                          <a:latin typeface="Arial" panose="020B0604020202020204" pitchFamily="34" charset="0"/>
                          <a:cs typeface="Arial" panose="020B0604020202020204" pitchFamily="34" charset="0"/>
                        </a:rPr>
                        <a:t> </a:t>
                      </a:r>
                      <a:r>
                        <a:rPr dirty="0" sz="2200" lang="en-US" err="1">
                          <a:latin typeface="Arial" panose="020B0604020202020204" pitchFamily="34" charset="0"/>
                          <a:cs typeface="Arial" panose="020B0604020202020204" pitchFamily="34" charset="0"/>
                        </a:rPr>
                        <a:t>Istri</a:t>
                      </a:r>
                      <a:r>
                        <a:rPr dirty="0" sz="2200" lang="en-US">
                          <a:latin typeface="Arial" panose="020B0604020202020204" pitchFamily="34" charset="0"/>
                          <a:cs typeface="Arial" panose="020B0604020202020204" pitchFamily="34" charset="0"/>
                        </a:rPr>
                        <a:t>); </a:t>
                      </a:r>
                      <a:r>
                        <a:rPr dirty="0" sz="2200" lang="en-US" err="1">
                          <a:latin typeface="Arial" panose="020B0604020202020204" pitchFamily="34" charset="0"/>
                          <a:cs typeface="Arial" panose="020B0604020202020204" pitchFamily="34" charset="0"/>
                        </a:rPr>
                        <a:t>Pok</a:t>
                      </a:r>
                      <a:r>
                        <a:rPr dirty="0" sz="2200" lang="en-US">
                          <a:latin typeface="Arial" panose="020B0604020202020204" pitchFamily="34" charset="0"/>
                          <a:cs typeface="Arial" panose="020B0604020202020204" pitchFamily="34" charset="0"/>
                        </a:rPr>
                        <a:t> Ahli), 68 </a:t>
                      </a:r>
                      <a:r>
                        <a:rPr dirty="0" sz="2200" lang="en-US" err="1">
                          <a:latin typeface="Arial" panose="020B0604020202020204" pitchFamily="34" charset="0"/>
                          <a:cs typeface="Arial" panose="020B0604020202020204" pitchFamily="34" charset="0"/>
                        </a:rPr>
                        <a:t>Kepala</a:t>
                      </a:r>
                      <a:r>
                        <a:rPr dirty="0" sz="2200" lang="en-US">
                          <a:latin typeface="Arial" panose="020B0604020202020204" pitchFamily="34" charset="0"/>
                          <a:cs typeface="Arial" panose="020B0604020202020204" pitchFamily="34" charset="0"/>
                        </a:rPr>
                        <a:t> BNNP dan </a:t>
                      </a:r>
                      <a:r>
                        <a:rPr dirty="0" sz="2200" lang="en-US" err="1">
                          <a:latin typeface="Arial" panose="020B0604020202020204" pitchFamily="34" charset="0"/>
                          <a:cs typeface="Arial" panose="020B0604020202020204" pitchFamily="34" charset="0"/>
                        </a:rPr>
                        <a:t>istri</a:t>
                      </a:r>
                      <a:r>
                        <a:rPr dirty="0" sz="2200" lang="en-US">
                          <a:latin typeface="Arial" panose="020B0604020202020204" pitchFamily="34" charset="0"/>
                          <a:cs typeface="Arial" panose="020B0604020202020204" pitchFamily="34" charset="0"/>
                        </a:rPr>
                        <a:t>, 11 KA BNN Pada </a:t>
                      </a:r>
                      <a:r>
                        <a:rPr dirty="0" sz="2200" lang="en-US" err="1">
                          <a:latin typeface="Arial" panose="020B0604020202020204" pitchFamily="34" charset="0"/>
                          <a:cs typeface="Arial" panose="020B0604020202020204" pitchFamily="34" charset="0"/>
                        </a:rPr>
                        <a:t>Masanya</a:t>
                      </a:r>
                      <a:endParaRPr dirty="0" sz="2200" lang="en-US">
                        <a:latin typeface="Arial" panose="020B0604020202020204" pitchFamily="34" charset="0"/>
                        <a:cs typeface="Arial" panose="020B0604020202020204" pitchFamily="34" charset="0"/>
                      </a:endParaRPr>
                    </a:p>
                  </a:txBody>
                  <a:tcPr marL="137160" marR="137160" marT="68580" marB="68580" anchor="ctr"/>
                </a:tc>
                <a:tc>
                  <a:txBody>
                    <a:bodyPr/>
                    <a:p>
                      <a:endParaRPr dirty="0" sz="2200" lang="en-US">
                        <a:latin typeface="Arial" panose="020B0604020202020204" pitchFamily="34" charset="0"/>
                        <a:cs typeface="Arial" panose="020B0604020202020204" pitchFamily="34" charset="0"/>
                      </a:endParaRPr>
                    </a:p>
                  </a:txBody>
                  <a:tcPr marL="137160" marR="137160" marT="68580" marB="68580" anchor="ctr"/>
                </a:tc>
              </a:tr>
              <a:tr h="385486">
                <a:tc>
                  <a:txBody>
                    <a:bodyPr/>
                    <a:p>
                      <a:pPr algn="ctr"/>
                      <a:r>
                        <a:rPr dirty="0" sz="2200" lang="en-US">
                          <a:latin typeface="Arial" panose="020B0604020202020204" pitchFamily="34" charset="0"/>
                          <a:cs typeface="Arial" panose="020B0604020202020204" pitchFamily="34" charset="0"/>
                        </a:rPr>
                        <a:t>6</a:t>
                      </a:r>
                    </a:p>
                  </a:txBody>
                  <a:tcPr marL="137160" marR="137160" marT="68580" marB="68580" anchor="ctr"/>
                </a:tc>
                <a:tc>
                  <a:txBody>
                    <a:bodyPr/>
                    <a:p>
                      <a:r>
                        <a:rPr dirty="0" sz="2200" lang="en-US" err="1">
                          <a:latin typeface="Arial" panose="020B0604020202020204" pitchFamily="34" charset="0"/>
                          <a:cs typeface="Arial" panose="020B0604020202020204" pitchFamily="34" charset="0"/>
                        </a:rPr>
                        <a:t>Rektor</a:t>
                      </a:r>
                      <a:endParaRPr dirty="0" sz="2200" lang="en-US">
                        <a:latin typeface="Arial" panose="020B0604020202020204" pitchFamily="34" charset="0"/>
                        <a:cs typeface="Arial" panose="020B0604020202020204" pitchFamily="34" charset="0"/>
                      </a:endParaRPr>
                    </a:p>
                  </a:txBody>
                  <a:tcPr marL="137160" marR="137160" marT="68580" marB="68580" anchor="ctr"/>
                </a:tc>
                <a:tc>
                  <a:txBody>
                    <a:bodyPr/>
                    <a:p>
                      <a:pPr algn="ctr"/>
                      <a:r>
                        <a:rPr dirty="0" sz="2200" lang="en-US">
                          <a:latin typeface="Arial" panose="020B0604020202020204" pitchFamily="34" charset="0"/>
                          <a:cs typeface="Arial" panose="020B0604020202020204" pitchFamily="34" charset="0"/>
                        </a:rPr>
                        <a:t>10 orang</a:t>
                      </a:r>
                    </a:p>
                  </a:txBody>
                  <a:tcPr marL="137160" marR="137160" marT="68580" marB="68580" anchor="ctr"/>
                </a:tc>
                <a:tc>
                  <a:txBody>
                    <a:bodyPr/>
                    <a:p>
                      <a:endParaRPr sz="2200" lang="en-US">
                        <a:latin typeface="Arial" panose="020B0604020202020204" pitchFamily="34" charset="0"/>
                        <a:cs typeface="Arial" panose="020B0604020202020204" pitchFamily="34" charset="0"/>
                      </a:endParaRPr>
                    </a:p>
                  </a:txBody>
                  <a:tcPr marL="137160" marR="137160" marT="68580" marB="68580" anchor="ctr"/>
                </a:tc>
                <a:tc>
                  <a:txBody>
                    <a:bodyPr/>
                    <a:p>
                      <a:endParaRPr dirty="0" sz="2200" lang="en-US">
                        <a:latin typeface="Arial" panose="020B0604020202020204" pitchFamily="34" charset="0"/>
                        <a:cs typeface="Arial" panose="020B0604020202020204" pitchFamily="34" charset="0"/>
                      </a:endParaRPr>
                    </a:p>
                  </a:txBody>
                  <a:tcPr marL="137160" marR="137160" marT="68580" marB="68580" anchor="ctr"/>
                </a:tc>
              </a:tr>
              <a:tr h="385486">
                <a:tc>
                  <a:txBody>
                    <a:bodyPr/>
                    <a:p>
                      <a:pPr algn="ctr"/>
                      <a:r>
                        <a:rPr dirty="0" sz="2200" lang="en-US">
                          <a:latin typeface="Arial" panose="020B0604020202020204" pitchFamily="34" charset="0"/>
                          <a:cs typeface="Arial" panose="020B0604020202020204" pitchFamily="34" charset="0"/>
                        </a:rPr>
                        <a:t>7</a:t>
                      </a:r>
                    </a:p>
                  </a:txBody>
                  <a:tcPr marL="137160" marR="137160" marT="68580" marB="68580" anchor="ctr"/>
                </a:tc>
                <a:tc>
                  <a:txBody>
                    <a:bodyPr/>
                    <a:p>
                      <a:pPr algn="l" defTabSz="914400" eaLnBrk="1" fontAlgn="auto" hangingPunct="1" indent="0" latinLnBrk="0" lvl="0" marL="0" marR="0" rtl="0">
                        <a:lnSpc>
                          <a:spcPct val="100000"/>
                        </a:lnSpc>
                        <a:spcBef>
                          <a:spcPts val="0"/>
                        </a:spcBef>
                        <a:spcAft>
                          <a:spcPts val="0"/>
                        </a:spcAft>
                        <a:buClrTx/>
                        <a:buSzTx/>
                        <a:buFontTx/>
                        <a:buNone/>
                      </a:pPr>
                      <a:r>
                        <a:rPr dirty="0" sz="2200" lang="en-US" err="1">
                          <a:latin typeface="Arial" panose="020B0604020202020204" pitchFamily="34" charset="0"/>
                          <a:cs typeface="Arial" panose="020B0604020202020204" pitchFamily="34" charset="0"/>
                        </a:rPr>
                        <a:t>Puri</a:t>
                      </a:r>
                      <a:endParaRPr dirty="0" sz="2200" lang="en-US">
                        <a:latin typeface="Arial" panose="020B0604020202020204" pitchFamily="34" charset="0"/>
                        <a:cs typeface="Arial" panose="020B0604020202020204" pitchFamily="34" charset="0"/>
                      </a:endParaRPr>
                    </a:p>
                  </a:txBody>
                  <a:tcPr marL="137160" marR="137160" marT="68580" marB="68580" anchor="ctr"/>
                </a:tc>
                <a:tc>
                  <a:txBody>
                    <a:bodyPr/>
                    <a:p>
                      <a:pPr algn="ctr"/>
                      <a:r>
                        <a:rPr dirty="0" sz="2200" lang="en-US">
                          <a:latin typeface="Arial" panose="020B0604020202020204" pitchFamily="34" charset="0"/>
                          <a:cs typeface="Arial" panose="020B0604020202020204" pitchFamily="34" charset="0"/>
                        </a:rPr>
                        <a:t>10 orang</a:t>
                      </a:r>
                    </a:p>
                  </a:txBody>
                  <a:tcPr marL="137160" marR="137160" marT="68580" marB="68580" anchor="ctr"/>
                </a:tc>
                <a:tc>
                  <a:txBody>
                    <a:bodyPr/>
                    <a:p>
                      <a:endParaRPr dirty="0" sz="2200" lang="en-US">
                        <a:latin typeface="Arial" panose="020B0604020202020204" pitchFamily="34" charset="0"/>
                        <a:cs typeface="Arial" panose="020B0604020202020204" pitchFamily="34" charset="0"/>
                      </a:endParaRPr>
                    </a:p>
                  </a:txBody>
                  <a:tcPr marL="137160" marR="137160" marT="68580" marB="68580" anchor="ctr"/>
                </a:tc>
                <a:tc>
                  <a:txBody>
                    <a:bodyPr/>
                    <a:p>
                      <a:endParaRPr dirty="0" sz="2200" lang="en-US">
                        <a:latin typeface="Arial" panose="020B0604020202020204" pitchFamily="34" charset="0"/>
                        <a:cs typeface="Arial" panose="020B0604020202020204" pitchFamily="34" charset="0"/>
                      </a:endParaRPr>
                    </a:p>
                  </a:txBody>
                  <a:tcPr marL="137160" marR="137160" marT="68580" marB="68580" anchor="ctr"/>
                </a:tc>
              </a:tr>
              <a:tr h="385486">
                <a:tc>
                  <a:txBody>
                    <a:bodyPr/>
                    <a:p>
                      <a:pPr algn="ctr"/>
                      <a:r>
                        <a:rPr dirty="0" sz="2200" lang="en-US">
                          <a:latin typeface="Arial" panose="020B0604020202020204" pitchFamily="34" charset="0"/>
                          <a:cs typeface="Arial" panose="020B0604020202020204" pitchFamily="34" charset="0"/>
                        </a:rPr>
                        <a:t>8</a:t>
                      </a:r>
                    </a:p>
                  </a:txBody>
                  <a:tcPr marL="137160" marR="137160" marT="68580" marB="68580" anchor="ctr"/>
                </a:tc>
                <a:tc>
                  <a:txBody>
                    <a:bodyPr/>
                    <a:p>
                      <a:pPr algn="l" defTabSz="914400" eaLnBrk="1" fontAlgn="auto" hangingPunct="1" indent="0" latinLnBrk="0" lvl="0" marL="0" marR="0" rtl="0">
                        <a:lnSpc>
                          <a:spcPct val="100000"/>
                        </a:lnSpc>
                        <a:spcBef>
                          <a:spcPts val="0"/>
                        </a:spcBef>
                        <a:spcAft>
                          <a:spcPts val="0"/>
                        </a:spcAft>
                        <a:buClrTx/>
                        <a:buSzTx/>
                        <a:buFontTx/>
                        <a:buNone/>
                      </a:pPr>
                      <a:r>
                        <a:rPr dirty="0" sz="2200" lang="en-US">
                          <a:latin typeface="Arial" panose="020B0604020202020204" pitchFamily="34" charset="0"/>
                          <a:cs typeface="Arial" panose="020B0604020202020204" pitchFamily="34" charset="0"/>
                        </a:rPr>
                        <a:t>POLRI</a:t>
                      </a:r>
                    </a:p>
                  </a:txBody>
                  <a:tcPr marL="137160" marR="137160" marT="68580" marB="68580" anchor="ctr"/>
                </a:tc>
                <a:tc>
                  <a:txBody>
                    <a:bodyPr/>
                    <a:p>
                      <a:pPr algn="ctr"/>
                      <a:r>
                        <a:rPr dirty="0" sz="2200" lang="en-US">
                          <a:latin typeface="Arial" panose="020B0604020202020204" pitchFamily="34" charset="0"/>
                          <a:cs typeface="Arial" panose="020B0604020202020204" pitchFamily="34" charset="0"/>
                        </a:rPr>
                        <a:t>25 orang</a:t>
                      </a:r>
                    </a:p>
                  </a:txBody>
                  <a:tcPr marL="137160" marR="137160" marT="68580" marB="68580" anchor="ctr"/>
                </a:tc>
                <a:tc>
                  <a:txBody>
                    <a:bodyPr/>
                    <a:p>
                      <a:endParaRPr dirty="0" sz="2200" lang="en-US">
                        <a:latin typeface="Arial" panose="020B0604020202020204" pitchFamily="34" charset="0"/>
                        <a:cs typeface="Arial" panose="020B0604020202020204" pitchFamily="34" charset="0"/>
                      </a:endParaRPr>
                    </a:p>
                  </a:txBody>
                  <a:tcPr marL="137160" marR="137160" marT="68580" marB="68580" anchor="ctr"/>
                </a:tc>
                <a:tc>
                  <a:txBody>
                    <a:bodyPr/>
                    <a:p>
                      <a:endParaRPr dirty="0" sz="2200" lang="en-US">
                        <a:latin typeface="Arial" panose="020B0604020202020204" pitchFamily="34" charset="0"/>
                        <a:cs typeface="Arial" panose="020B0604020202020204" pitchFamily="34" charset="0"/>
                      </a:endParaRPr>
                    </a:p>
                  </a:txBody>
                  <a:tcPr marL="137160" marR="137160" marT="68580" marB="68580" anchor="ctr"/>
                </a:tc>
              </a:tr>
              <a:tr h="385486">
                <a:tc>
                  <a:txBody>
                    <a:bodyPr/>
                    <a:p>
                      <a:pPr algn="ctr"/>
                      <a:r>
                        <a:rPr dirty="0" sz="2200" lang="en-US">
                          <a:latin typeface="Arial" panose="020B0604020202020204" pitchFamily="34" charset="0"/>
                          <a:cs typeface="Arial" panose="020B0604020202020204" pitchFamily="34" charset="0"/>
                        </a:rPr>
                        <a:t>9</a:t>
                      </a:r>
                    </a:p>
                  </a:txBody>
                  <a:tcPr marL="137160" marR="137160" marT="68580" marB="68580" anchor="ctr"/>
                </a:tc>
                <a:tc>
                  <a:txBody>
                    <a:bodyPr/>
                    <a:p>
                      <a:pPr algn="l" defTabSz="914400" eaLnBrk="1" fontAlgn="auto" hangingPunct="1" indent="0" latinLnBrk="0" lvl="0" marL="0" marR="0" rtl="0">
                        <a:lnSpc>
                          <a:spcPct val="100000"/>
                        </a:lnSpc>
                        <a:spcBef>
                          <a:spcPts val="0"/>
                        </a:spcBef>
                        <a:spcAft>
                          <a:spcPts val="0"/>
                        </a:spcAft>
                        <a:buClrTx/>
                        <a:buSzTx/>
                        <a:buFontTx/>
                        <a:buNone/>
                      </a:pPr>
                      <a:r>
                        <a:rPr dirty="0" sz="2200" lang="en-US">
                          <a:latin typeface="Arial" panose="020B0604020202020204" pitchFamily="34" charset="0"/>
                          <a:cs typeface="Arial" panose="020B0604020202020204" pitchFamily="34" charset="0"/>
                        </a:rPr>
                        <a:t>TNI</a:t>
                      </a:r>
                    </a:p>
                  </a:txBody>
                  <a:tcPr marL="137160" marR="137160" marT="68580" marB="68580" anchor="ctr"/>
                </a:tc>
                <a:tc>
                  <a:txBody>
                    <a:bodyPr/>
                    <a:p>
                      <a:pPr algn="ctr"/>
                      <a:r>
                        <a:rPr dirty="0" sz="2200" lang="en-US">
                          <a:latin typeface="Arial" panose="020B0604020202020204" pitchFamily="34" charset="0"/>
                          <a:cs typeface="Arial" panose="020B0604020202020204" pitchFamily="34" charset="0"/>
                        </a:rPr>
                        <a:t>25 orang</a:t>
                      </a:r>
                    </a:p>
                  </a:txBody>
                  <a:tcPr marL="137160" marR="137160" marT="68580" marB="68580" anchor="ctr"/>
                </a:tc>
                <a:tc>
                  <a:txBody>
                    <a:bodyPr/>
                    <a:p>
                      <a:endParaRPr dirty="0" sz="2200" lang="en-US">
                        <a:latin typeface="Arial" panose="020B0604020202020204" pitchFamily="34" charset="0"/>
                        <a:cs typeface="Arial" panose="020B0604020202020204" pitchFamily="34" charset="0"/>
                      </a:endParaRPr>
                    </a:p>
                  </a:txBody>
                  <a:tcPr marL="137160" marR="137160" marT="68580" marB="68580" anchor="ctr"/>
                </a:tc>
                <a:tc>
                  <a:txBody>
                    <a:bodyPr/>
                    <a:p>
                      <a:endParaRPr dirty="0" sz="2200" lang="en-US">
                        <a:latin typeface="Arial" panose="020B0604020202020204" pitchFamily="34" charset="0"/>
                        <a:cs typeface="Arial" panose="020B0604020202020204" pitchFamily="34" charset="0"/>
                      </a:endParaRPr>
                    </a:p>
                  </a:txBody>
                  <a:tcPr marL="137160" marR="137160" marT="68580" marB="68580" anchor="ctr"/>
                </a:tc>
              </a:tr>
              <a:tr h="385486">
                <a:tc>
                  <a:txBody>
                    <a:bodyPr/>
                    <a:p>
                      <a:pPr algn="ctr"/>
                      <a:r>
                        <a:rPr dirty="0" sz="2200" lang="en-US">
                          <a:latin typeface="Arial" panose="020B0604020202020204" pitchFamily="34" charset="0"/>
                          <a:cs typeface="Arial" panose="020B0604020202020204" pitchFamily="34" charset="0"/>
                        </a:rPr>
                        <a:t>10</a:t>
                      </a:r>
                    </a:p>
                  </a:txBody>
                  <a:tcPr marL="137160" marR="137160" marT="68580" marB="68580" anchor="ctr"/>
                </a:tc>
                <a:tc>
                  <a:txBody>
                    <a:bodyPr/>
                    <a:p>
                      <a:pPr algn="l" defTabSz="914400" eaLnBrk="1" fontAlgn="auto" hangingPunct="1" indent="0" latinLnBrk="0" lvl="0" marL="0" marR="0" rtl="0">
                        <a:lnSpc>
                          <a:spcPct val="100000"/>
                        </a:lnSpc>
                        <a:spcBef>
                          <a:spcPts val="0"/>
                        </a:spcBef>
                        <a:spcAft>
                          <a:spcPts val="0"/>
                        </a:spcAft>
                        <a:buClrTx/>
                        <a:buSzTx/>
                        <a:buFontTx/>
                        <a:buNone/>
                      </a:pPr>
                      <a:r>
                        <a:rPr dirty="0" sz="2200" lang="en-US">
                          <a:latin typeface="Arial" panose="020B0604020202020204" pitchFamily="34" charset="0"/>
                          <a:cs typeface="Arial" panose="020B0604020202020204" pitchFamily="34" charset="0"/>
                        </a:rPr>
                        <a:t>BNNP dan BNNK</a:t>
                      </a:r>
                    </a:p>
                  </a:txBody>
                  <a:tcPr marL="137160" marR="137160" marT="68580" marB="68580" anchor="ctr"/>
                </a:tc>
                <a:tc>
                  <a:txBody>
                    <a:bodyPr/>
                    <a:p>
                      <a:pPr algn="ctr"/>
                      <a:r>
                        <a:rPr dirty="0" sz="2200" lang="en-US">
                          <a:latin typeface="Arial" panose="020B0604020202020204" pitchFamily="34" charset="0"/>
                          <a:cs typeface="Arial" panose="020B0604020202020204" pitchFamily="34" charset="0"/>
                        </a:rPr>
                        <a:t>100 orang</a:t>
                      </a:r>
                    </a:p>
                  </a:txBody>
                  <a:tcPr marL="137160" marR="137160" marT="68580" marB="68580" anchor="ctr"/>
                </a:tc>
                <a:tc>
                  <a:txBody>
                    <a:bodyPr/>
                    <a:p>
                      <a:endParaRPr dirty="0" sz="2200" lang="en-US">
                        <a:latin typeface="Arial" panose="020B0604020202020204" pitchFamily="34" charset="0"/>
                        <a:cs typeface="Arial" panose="020B0604020202020204" pitchFamily="34" charset="0"/>
                      </a:endParaRPr>
                    </a:p>
                  </a:txBody>
                  <a:tcPr marL="137160" marR="137160" marT="68580" marB="68580" anchor="ctr"/>
                </a:tc>
                <a:tc>
                  <a:txBody>
                    <a:bodyPr/>
                    <a:p>
                      <a:endParaRPr dirty="0" sz="2200" lang="en-US">
                        <a:latin typeface="Arial" panose="020B0604020202020204" pitchFamily="34" charset="0"/>
                        <a:cs typeface="Arial" panose="020B0604020202020204" pitchFamily="34" charset="0"/>
                      </a:endParaRPr>
                    </a:p>
                  </a:txBody>
                  <a:tcPr marL="137160" marR="137160" marT="68580" marB="68580" anchor="ctr"/>
                </a:tc>
              </a:tr>
              <a:tr h="385486">
                <a:tc>
                  <a:txBody>
                    <a:bodyPr/>
                    <a:p>
                      <a:pPr algn="ctr"/>
                      <a:r>
                        <a:rPr dirty="0" sz="2200" lang="en-US">
                          <a:latin typeface="Arial" panose="020B0604020202020204" pitchFamily="34" charset="0"/>
                          <a:cs typeface="Arial" panose="020B0604020202020204" pitchFamily="34" charset="0"/>
                        </a:rPr>
                        <a:t>11</a:t>
                      </a:r>
                    </a:p>
                  </a:txBody>
                  <a:tcPr marL="137160" marR="137160" marT="68580" marB="68580" anchor="ctr"/>
                </a:tc>
                <a:tc>
                  <a:txBody>
                    <a:bodyPr/>
                    <a:p>
                      <a:pPr algn="l" defTabSz="914400" eaLnBrk="1" fontAlgn="auto" hangingPunct="1" indent="0" latinLnBrk="0" lvl="0" marL="0" marR="0" rtl="0">
                        <a:lnSpc>
                          <a:spcPct val="100000"/>
                        </a:lnSpc>
                        <a:spcBef>
                          <a:spcPts val="0"/>
                        </a:spcBef>
                        <a:spcAft>
                          <a:spcPts val="0"/>
                        </a:spcAft>
                        <a:buClrTx/>
                        <a:buSzTx/>
                        <a:buFontTx/>
                        <a:buNone/>
                      </a:pPr>
                      <a:r>
                        <a:rPr dirty="0" sz="2200" lang="en-US" err="1">
                          <a:latin typeface="Arial" panose="020B0604020202020204" pitchFamily="34" charset="0"/>
                          <a:cs typeface="Arial" panose="020B0604020202020204" pitchFamily="34" charset="0"/>
                        </a:rPr>
                        <a:t>Pramuka</a:t>
                      </a:r>
                      <a:endParaRPr dirty="0" sz="2200" lang="en-US">
                        <a:latin typeface="Arial" panose="020B0604020202020204" pitchFamily="34" charset="0"/>
                        <a:cs typeface="Arial" panose="020B0604020202020204" pitchFamily="34" charset="0"/>
                      </a:endParaRPr>
                    </a:p>
                  </a:txBody>
                  <a:tcPr marL="137160" marR="137160" marT="68580" marB="68580" anchor="ctr"/>
                </a:tc>
                <a:tc>
                  <a:txBody>
                    <a:bodyPr/>
                    <a:p>
                      <a:pPr algn="ctr"/>
                      <a:r>
                        <a:rPr dirty="0" sz="2200" lang="en-US">
                          <a:latin typeface="Arial" panose="020B0604020202020204" pitchFamily="34" charset="0"/>
                          <a:cs typeface="Arial" panose="020B0604020202020204" pitchFamily="34" charset="0"/>
                        </a:rPr>
                        <a:t>100 orang</a:t>
                      </a:r>
                    </a:p>
                  </a:txBody>
                  <a:tcPr marL="137160" marR="137160" marT="68580" marB="68580" anchor="ctr"/>
                </a:tc>
                <a:tc>
                  <a:txBody>
                    <a:bodyPr/>
                    <a:p>
                      <a:r>
                        <a:rPr dirty="0" sz="2200" lang="en-US" err="1">
                          <a:latin typeface="Arial" panose="020B0604020202020204" pitchFamily="34" charset="0"/>
                          <a:cs typeface="Arial" panose="020B0604020202020204" pitchFamily="34" charset="0"/>
                        </a:rPr>
                        <a:t>Kwarda</a:t>
                      </a:r>
                      <a:r>
                        <a:rPr dirty="0" sz="2200" lang="en-US">
                          <a:latin typeface="Arial" panose="020B0604020202020204" pitchFamily="34" charset="0"/>
                          <a:cs typeface="Arial" panose="020B0604020202020204" pitchFamily="34" charset="0"/>
                        </a:rPr>
                        <a:t> Bali</a:t>
                      </a:r>
                    </a:p>
                  </a:txBody>
                  <a:tcPr marL="137160" marR="137160" marT="68580" marB="68580" anchor="ctr"/>
                </a:tc>
                <a:tc>
                  <a:txBody>
                    <a:bodyPr/>
                    <a:p>
                      <a:endParaRPr dirty="0" sz="2200" lang="en-US">
                        <a:latin typeface="Arial" panose="020B0604020202020204" pitchFamily="34" charset="0"/>
                        <a:cs typeface="Arial" panose="020B0604020202020204" pitchFamily="34" charset="0"/>
                      </a:endParaRPr>
                    </a:p>
                  </a:txBody>
                  <a:tcPr marL="137160" marR="137160" marT="68580" marB="68580" anchor="ctr"/>
                </a:tc>
              </a:tr>
              <a:tr h="385486">
                <a:tc>
                  <a:txBody>
                    <a:bodyPr/>
                    <a:p>
                      <a:pPr algn="ctr"/>
                      <a:r>
                        <a:rPr dirty="0" sz="2200" lang="en-US">
                          <a:latin typeface="Arial" panose="020B0604020202020204" pitchFamily="34" charset="0"/>
                          <a:cs typeface="Arial" panose="020B0604020202020204" pitchFamily="34" charset="0"/>
                        </a:rPr>
                        <a:t>12</a:t>
                      </a:r>
                    </a:p>
                  </a:txBody>
                  <a:tcPr marL="137160" marR="137160" marT="68580" marB="68580" anchor="ctr"/>
                </a:tc>
                <a:tc>
                  <a:txBody>
                    <a:bodyPr/>
                    <a:p>
                      <a:pPr algn="l" defTabSz="914400" eaLnBrk="1" fontAlgn="auto" hangingPunct="1" indent="0" latinLnBrk="0" lvl="0" marL="0" marR="0" rtl="0">
                        <a:lnSpc>
                          <a:spcPct val="100000"/>
                        </a:lnSpc>
                        <a:spcBef>
                          <a:spcPts val="0"/>
                        </a:spcBef>
                        <a:spcAft>
                          <a:spcPts val="0"/>
                        </a:spcAft>
                        <a:buClrTx/>
                        <a:buSzTx/>
                        <a:buFontTx/>
                        <a:buNone/>
                      </a:pPr>
                      <a:r>
                        <a:rPr dirty="0" sz="2200" lang="en-US" err="1">
                          <a:latin typeface="Arial" panose="020B0604020202020204" pitchFamily="34" charset="0"/>
                          <a:cs typeface="Arial" panose="020B0604020202020204" pitchFamily="34" charset="0"/>
                        </a:rPr>
                        <a:t>Pelajar</a:t>
                      </a:r>
                      <a:r>
                        <a:rPr dirty="0" sz="2200" lang="en-US">
                          <a:latin typeface="Arial" panose="020B0604020202020204" pitchFamily="34" charset="0"/>
                          <a:cs typeface="Arial" panose="020B0604020202020204" pitchFamily="34" charset="0"/>
                        </a:rPr>
                        <a:t> SMA</a:t>
                      </a:r>
                    </a:p>
                  </a:txBody>
                  <a:tcPr marL="137160" marR="137160" marT="68580" marB="68580" anchor="ctr"/>
                </a:tc>
                <a:tc>
                  <a:txBody>
                    <a:bodyPr/>
                    <a:p>
                      <a:pPr algn="ctr"/>
                      <a:r>
                        <a:rPr dirty="0" sz="2200" lang="en-US">
                          <a:latin typeface="Arial" panose="020B0604020202020204" pitchFamily="34" charset="0"/>
                          <a:cs typeface="Arial" panose="020B0604020202020204" pitchFamily="34" charset="0"/>
                        </a:rPr>
                        <a:t>100 orang</a:t>
                      </a:r>
                    </a:p>
                  </a:txBody>
                  <a:tcPr marL="137160" marR="137160" marT="68580" marB="68580" anchor="ctr"/>
                </a:tc>
                <a:tc>
                  <a:txBody>
                    <a:bodyPr/>
                    <a:p>
                      <a:r>
                        <a:rPr dirty="0" sz="2200" lang="en-US">
                          <a:latin typeface="Arial" panose="020B0604020202020204" pitchFamily="34" charset="0"/>
                          <a:cs typeface="Arial" panose="020B0604020202020204" pitchFamily="34" charset="0"/>
                        </a:rPr>
                        <a:t>SMP (1) SMA (2)</a:t>
                      </a:r>
                    </a:p>
                  </a:txBody>
                  <a:tcPr marL="137160" marR="137160" marT="68580" marB="68580" anchor="ctr"/>
                </a:tc>
                <a:tc>
                  <a:txBody>
                    <a:bodyPr/>
                    <a:p>
                      <a:endParaRPr dirty="0" sz="2200" lang="en-US">
                        <a:latin typeface="Arial" panose="020B0604020202020204" pitchFamily="34" charset="0"/>
                        <a:cs typeface="Arial" panose="020B0604020202020204" pitchFamily="34" charset="0"/>
                      </a:endParaRPr>
                    </a:p>
                  </a:txBody>
                  <a:tcPr marL="137160" marR="137160" marT="68580" marB="68580" anchor="ctr"/>
                </a:tc>
              </a:tr>
              <a:tr h="477970">
                <a:tc>
                  <a:txBody>
                    <a:bodyPr/>
                    <a:p>
                      <a:pPr algn="ctr"/>
                      <a:r>
                        <a:rPr dirty="0" sz="2200" lang="en-US">
                          <a:latin typeface="Arial" panose="020B0604020202020204" pitchFamily="34" charset="0"/>
                          <a:cs typeface="Arial" panose="020B0604020202020204" pitchFamily="34" charset="0"/>
                        </a:rPr>
                        <a:t>13</a:t>
                      </a:r>
                    </a:p>
                  </a:txBody>
                  <a:tcPr marL="137160" marR="137160" marT="68580" marB="68580" anchor="ctr"/>
                </a:tc>
                <a:tc>
                  <a:txBody>
                    <a:bodyPr/>
                    <a:p>
                      <a:pPr algn="l" defTabSz="914400" eaLnBrk="1" fontAlgn="auto" hangingPunct="1" indent="0" latinLnBrk="0" lvl="0" marL="0" marR="0" rtl="0">
                        <a:lnSpc>
                          <a:spcPct val="100000"/>
                        </a:lnSpc>
                        <a:spcBef>
                          <a:spcPts val="0"/>
                        </a:spcBef>
                        <a:spcAft>
                          <a:spcPts val="0"/>
                        </a:spcAft>
                        <a:buClrTx/>
                        <a:buSzTx/>
                        <a:buFontTx/>
                        <a:buNone/>
                      </a:pPr>
                      <a:r>
                        <a:rPr dirty="0" sz="2200" lang="en-US" err="1">
                          <a:latin typeface="Arial" panose="020B0604020202020204" pitchFamily="34" charset="0"/>
                          <a:cs typeface="Arial" panose="020B0604020202020204" pitchFamily="34" charset="0"/>
                        </a:rPr>
                        <a:t>Mahasiswa</a:t>
                      </a:r>
                      <a:endParaRPr dirty="0" sz="2200" lang="en-US">
                        <a:latin typeface="Arial" panose="020B0604020202020204" pitchFamily="34" charset="0"/>
                        <a:cs typeface="Arial" panose="020B0604020202020204" pitchFamily="34" charset="0"/>
                      </a:endParaRPr>
                    </a:p>
                  </a:txBody>
                  <a:tcPr marL="137160" marR="137160" marT="68580" marB="68580" anchor="ctr"/>
                </a:tc>
                <a:tc>
                  <a:txBody>
                    <a:bodyPr/>
                    <a:p>
                      <a:pPr algn="ctr"/>
                      <a:r>
                        <a:rPr dirty="0" sz="2200" lang="en-US">
                          <a:latin typeface="Arial" panose="020B0604020202020204" pitchFamily="34" charset="0"/>
                          <a:cs typeface="Arial" panose="020B0604020202020204" pitchFamily="34" charset="0"/>
                        </a:rPr>
                        <a:t>100 orang</a:t>
                      </a:r>
                    </a:p>
                  </a:txBody>
                  <a:tcPr marL="137160" marR="137160" marT="68580" marB="68580" anchor="ctr"/>
                </a:tc>
                <a:tc>
                  <a:txBody>
                    <a:bodyPr/>
                    <a:p>
                      <a:endParaRPr dirty="0" sz="2200" lang="en-US">
                        <a:latin typeface="Arial" panose="020B0604020202020204" pitchFamily="34" charset="0"/>
                        <a:cs typeface="Arial" panose="020B0604020202020204" pitchFamily="34" charset="0"/>
                      </a:endParaRPr>
                    </a:p>
                  </a:txBody>
                  <a:tcPr marL="137160" marR="137160" marT="68580" marB="68580" anchor="ctr"/>
                </a:tc>
                <a:tc>
                  <a:txBody>
                    <a:bodyPr/>
                    <a:p>
                      <a:endParaRPr dirty="0" sz="2200" lang="en-US">
                        <a:latin typeface="Arial" panose="020B0604020202020204" pitchFamily="34" charset="0"/>
                        <a:cs typeface="Arial" panose="020B0604020202020204" pitchFamily="34" charset="0"/>
                      </a:endParaRPr>
                    </a:p>
                  </a:txBody>
                  <a:tcPr marL="137160" marR="137160" marT="68580" marB="68580" anchor="ctr"/>
                </a:tc>
              </a:tr>
              <a:tr h="423066">
                <a:tc>
                  <a:txBody>
                    <a:bodyPr/>
                    <a:p>
                      <a:pPr algn="ctr"/>
                      <a:r>
                        <a:rPr dirty="0" sz="2200" lang="en-US">
                          <a:latin typeface="Arial" panose="020B0604020202020204" pitchFamily="34" charset="0"/>
                          <a:cs typeface="Arial" panose="020B0604020202020204" pitchFamily="34" charset="0"/>
                        </a:rPr>
                        <a:t>14</a:t>
                      </a:r>
                    </a:p>
                  </a:txBody>
                  <a:tcPr marL="137160" marR="137160" marT="68580" marB="68580" anchor="ctr"/>
                </a:tc>
                <a:tc>
                  <a:txBody>
                    <a:bodyPr/>
                    <a:p>
                      <a:pPr algn="l" defTabSz="914400" eaLnBrk="1" fontAlgn="auto" hangingPunct="1" indent="0" latinLnBrk="0" lvl="0" marL="0" marR="0" rtl="0">
                        <a:lnSpc>
                          <a:spcPct val="100000"/>
                        </a:lnSpc>
                        <a:spcBef>
                          <a:spcPts val="0"/>
                        </a:spcBef>
                        <a:spcAft>
                          <a:spcPts val="0"/>
                        </a:spcAft>
                        <a:buClrTx/>
                        <a:buSzTx/>
                        <a:buFontTx/>
                        <a:buNone/>
                      </a:pPr>
                      <a:r>
                        <a:rPr dirty="0" sz="2200" lang="en-US" err="1">
                          <a:latin typeface="Arial" panose="020B0604020202020204" pitchFamily="34" charset="0"/>
                          <a:cs typeface="Arial" panose="020B0604020202020204" pitchFamily="34" charset="0"/>
                        </a:rPr>
                        <a:t>Purna</a:t>
                      </a:r>
                      <a:r>
                        <a:rPr dirty="0" sz="2200" lang="en-US">
                          <a:latin typeface="Arial" panose="020B0604020202020204" pitchFamily="34" charset="0"/>
                          <a:cs typeface="Arial" panose="020B0604020202020204" pitchFamily="34" charset="0"/>
                        </a:rPr>
                        <a:t> </a:t>
                      </a:r>
                      <a:r>
                        <a:rPr dirty="0" sz="2200" lang="en-US" err="1">
                          <a:latin typeface="Arial" panose="020B0604020202020204" pitchFamily="34" charset="0"/>
                          <a:cs typeface="Arial" panose="020B0604020202020204" pitchFamily="34" charset="0"/>
                        </a:rPr>
                        <a:t>Paskibraka</a:t>
                      </a:r>
                      <a:r>
                        <a:rPr dirty="0" sz="2200" lang="en-US">
                          <a:latin typeface="Arial" panose="020B0604020202020204" pitchFamily="34" charset="0"/>
                          <a:cs typeface="Arial" panose="020B0604020202020204" pitchFamily="34" charset="0"/>
                        </a:rPr>
                        <a:t> Indonesia (PPI)</a:t>
                      </a:r>
                    </a:p>
                  </a:txBody>
                  <a:tcPr marL="137160" marR="137160" marT="68580" marB="68580" anchor="ctr"/>
                </a:tc>
                <a:tc>
                  <a:txBody>
                    <a:bodyPr/>
                    <a:p>
                      <a:pPr algn="ctr"/>
                      <a:r>
                        <a:rPr dirty="0" sz="2200" lang="en-US">
                          <a:latin typeface="Arial" panose="020B0604020202020204" pitchFamily="34" charset="0"/>
                          <a:cs typeface="Arial" panose="020B0604020202020204" pitchFamily="34" charset="0"/>
                        </a:rPr>
                        <a:t>100 orang</a:t>
                      </a:r>
                    </a:p>
                  </a:txBody>
                  <a:tcPr marL="137160" marR="137160" marT="68580" marB="68580" anchor="ctr"/>
                </a:tc>
                <a:tc>
                  <a:txBody>
                    <a:bodyPr/>
                    <a:p>
                      <a:endParaRPr dirty="0" sz="2200" lang="en-US">
                        <a:latin typeface="Arial" panose="020B0604020202020204" pitchFamily="34" charset="0"/>
                        <a:cs typeface="Arial" panose="020B0604020202020204" pitchFamily="34" charset="0"/>
                      </a:endParaRPr>
                    </a:p>
                  </a:txBody>
                  <a:tcPr marL="137160" marR="137160" marT="68580" marB="68580" anchor="ctr"/>
                </a:tc>
                <a:tc>
                  <a:txBody>
                    <a:bodyPr/>
                    <a:p>
                      <a:endParaRPr dirty="0" sz="2200" lang="en-US">
                        <a:latin typeface="Arial" panose="020B0604020202020204" pitchFamily="34" charset="0"/>
                        <a:cs typeface="Arial" panose="020B0604020202020204" pitchFamily="34" charset="0"/>
                      </a:endParaRPr>
                    </a:p>
                  </a:txBody>
                  <a:tcPr marL="137160" marR="137160" marT="68580" marB="68580" anchor="ctr"/>
                </a:tc>
              </a:tr>
            </a:tbl>
          </a:graphicData>
        </a:graphic>
      </p:graphicFrame>
      <p:sp>
        <p:nvSpPr>
          <p:cNvPr id="1048670" name="TextBox 4"/>
          <p:cNvSpPr txBox="1"/>
          <p:nvPr/>
        </p:nvSpPr>
        <p:spPr>
          <a:xfrm>
            <a:off x="434045" y="264"/>
            <a:ext cx="2633897" cy="1238801"/>
          </a:xfrm>
          <a:prstGeom prst="rect"/>
        </p:spPr>
        <p:txBody>
          <a:bodyPr anchor="t" bIns="0" lIns="0" rIns="0" rtlCol="0" tIns="0">
            <a:spAutoFit/>
          </a:bodyPr>
          <a:p>
            <a:pPr>
              <a:lnSpc>
                <a:spcPts val="9999"/>
              </a:lnSpc>
            </a:pPr>
            <a:r>
              <a:rPr b="1" dirty="0" sz="6000" lang="en-US" spc="-150">
                <a:solidFill>
                  <a:srgbClr val="10BCB0"/>
                </a:solidFill>
                <a:latin typeface="Garet Book"/>
              </a:rPr>
              <a:t>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80" name=""/>
        <p:cNvGrpSpPr/>
        <p:nvPr/>
      </p:nvGrpSpPr>
      <p:grpSpPr>
        <a:xfrm>
          <a:off x="0" y="0"/>
          <a:ext cx="0" cy="0"/>
          <a:chOff x="0" y="0"/>
          <a:chExt cx="0" cy="0"/>
        </a:xfrm>
      </p:grpSpPr>
      <p:graphicFrame>
        <p:nvGraphicFramePr>
          <p:cNvPr id="4194310" name="Table 4"/>
          <p:cNvGraphicFramePr>
            <a:graphicFrameLocks noGrp="1"/>
          </p:cNvGraphicFramePr>
          <p:nvPr>
            <p:ph idx="1"/>
          </p:nvPr>
        </p:nvGraphicFramePr>
        <p:xfrm>
          <a:off x="990600" y="1028700"/>
          <a:ext cx="16383000" cy="8945895"/>
        </p:xfrm>
        <a:graphic>
          <a:graphicData uri="http://schemas.openxmlformats.org/drawingml/2006/table">
            <a:tbl>
              <a:tblPr firstRow="1" bandRow="1">
                <a:tableStyleId>{93296810-A885-4BE3-A3E7-6D5BEEA58F35}</a:tableStyleId>
              </a:tblPr>
              <a:tblGrid>
                <a:gridCol w="980732"/>
                <a:gridCol w="5868225"/>
                <a:gridCol w="4328770"/>
                <a:gridCol w="2859806"/>
                <a:gridCol w="2345467"/>
              </a:tblGrid>
              <a:tr h="461949">
                <a:tc rowSpan="2">
                  <a:txBody>
                    <a:bodyPr/>
                    <a:p>
                      <a:pPr algn="ctr"/>
                      <a:r>
                        <a:rPr dirty="0" sz="2400" lang="en-US">
                          <a:solidFill>
                            <a:schemeClr val="tx1"/>
                          </a:solidFill>
                          <a:latin typeface="Arial" panose="020B0604020202020204" pitchFamily="34" charset="0"/>
                          <a:cs typeface="Arial" panose="020B0604020202020204" pitchFamily="34" charset="0"/>
                        </a:rPr>
                        <a:t>NO</a:t>
                      </a:r>
                    </a:p>
                  </a:txBody>
                  <a:tcPr marL="137160" marR="137160" marT="68580" marB="68580" anchor="ctr"/>
                </a:tc>
                <a:tc rowSpan="2">
                  <a:txBody>
                    <a:bodyPr/>
                    <a:p>
                      <a:pPr algn="ctr"/>
                      <a:r>
                        <a:rPr dirty="0" sz="2400" lang="en-US">
                          <a:solidFill>
                            <a:schemeClr val="tx1"/>
                          </a:solidFill>
                          <a:latin typeface="Arial" panose="020B0604020202020204" pitchFamily="34" charset="0"/>
                          <a:cs typeface="Arial" panose="020B0604020202020204" pitchFamily="34" charset="0"/>
                        </a:rPr>
                        <a:t>PESERTA</a:t>
                      </a:r>
                    </a:p>
                  </a:txBody>
                  <a:tcPr marL="137160" marR="137160" marT="68580" marB="68580" anchor="ctr"/>
                </a:tc>
                <a:tc rowSpan="2">
                  <a:txBody>
                    <a:bodyPr/>
                    <a:p>
                      <a:pPr algn="ctr"/>
                      <a:r>
                        <a:rPr dirty="0" sz="2400" lang="en-US">
                          <a:solidFill>
                            <a:schemeClr val="tx1"/>
                          </a:solidFill>
                          <a:latin typeface="Arial" panose="020B0604020202020204" pitchFamily="34" charset="0"/>
                          <a:cs typeface="Arial" panose="020B0604020202020204" pitchFamily="34" charset="0"/>
                        </a:rPr>
                        <a:t>JUMLAH</a:t>
                      </a:r>
                    </a:p>
                  </a:txBody>
                  <a:tcPr marL="137160" marR="137160" marT="68580" marB="68580" anchor="ctr"/>
                </a:tc>
                <a:tc gridSpan="2">
                  <a:txBody>
                    <a:bodyPr/>
                    <a:p>
                      <a:pPr algn="ctr"/>
                      <a:r>
                        <a:rPr dirty="0" sz="2400" lang="en-US">
                          <a:solidFill>
                            <a:schemeClr val="tx1"/>
                          </a:solidFill>
                          <a:latin typeface="Arial" panose="020B0604020202020204" pitchFamily="34" charset="0"/>
                          <a:cs typeface="Arial" panose="020B0604020202020204" pitchFamily="34" charset="0"/>
                        </a:rPr>
                        <a:t>KET</a:t>
                      </a:r>
                    </a:p>
                  </a:txBody>
                  <a:tcPr marL="137160" marR="137160" marT="68580" marB="68580" anchor="ctr"/>
                </a:tc>
                <a:tc hMerge="1">
                  <a:txBody>
                    <a:bodyPr/>
                    <a:p>
                      <a:pPr algn="ctr"/>
                      <a:endParaRPr dirty="0" sz="1400" lang="en-US">
                        <a:latin typeface="Arial" panose="020B0604020202020204" pitchFamily="34" charset="0"/>
                        <a:cs typeface="Arial" panose="020B0604020202020204" pitchFamily="34" charset="0"/>
                      </a:endParaRPr>
                    </a:p>
                  </a:txBody>
                  <a:tcPr marL="68580" marR="68580" marT="34290" marB="34290" anchor="ctr"/>
                </a:tc>
              </a:tr>
              <a:tr h="461949">
                <a:tc vMerge="1">
                  <a:txBody>
                    <a:bodyPr/>
                    <a:p>
                      <a:pPr algn="ctr"/>
                      <a:endParaRPr dirty="0" sz="1400" lang="en-US">
                        <a:latin typeface="Arial" panose="020B0604020202020204" pitchFamily="34" charset="0"/>
                        <a:cs typeface="Arial" panose="020B0604020202020204" pitchFamily="34" charset="0"/>
                      </a:endParaRPr>
                    </a:p>
                  </a:txBody>
                  <a:tcPr marL="68580" marR="68580" marT="34290" marB="34290" anchor="ctr"/>
                </a:tc>
                <a:tc vMerge="1">
                  <a:txBody>
                    <a:bodyPr/>
                    <a:p>
                      <a:pPr algn="ctr"/>
                      <a:endParaRPr dirty="0" sz="1400" lang="en-US">
                        <a:latin typeface="Arial" panose="020B0604020202020204" pitchFamily="34" charset="0"/>
                        <a:cs typeface="Arial" panose="020B0604020202020204" pitchFamily="34" charset="0"/>
                      </a:endParaRPr>
                    </a:p>
                  </a:txBody>
                  <a:tcPr marL="68580" marR="68580" marT="34290" marB="34290" anchor="ctr"/>
                </a:tc>
                <a:tc vMerge="1">
                  <a:txBody>
                    <a:bodyPr/>
                    <a:p>
                      <a:endParaRPr lang="en-US"/>
                    </a:p>
                  </a:txBody>
                </a:tc>
                <a:tc>
                  <a:txBody>
                    <a:bodyPr/>
                    <a:p>
                      <a:pPr algn="ctr"/>
                      <a:r>
                        <a:rPr b="1" dirty="0" sz="2400" lang="en-US">
                          <a:solidFill>
                            <a:schemeClr val="tx1"/>
                          </a:solidFill>
                          <a:latin typeface="Arial" panose="020B0604020202020204" pitchFamily="34" charset="0"/>
                          <a:cs typeface="Arial" panose="020B0604020202020204" pitchFamily="34" charset="0"/>
                        </a:rPr>
                        <a:t>STATUS</a:t>
                      </a:r>
                    </a:p>
                  </a:txBody>
                  <a:tcPr marL="137160" marR="137160" marT="68580" marB="68580" anchor="ctr"/>
                </a:tc>
                <a:tc>
                  <a:txBody>
                    <a:bodyPr/>
                    <a:p>
                      <a:pPr algn="ctr"/>
                      <a:endParaRPr b="1" dirty="0" sz="2400" lang="en-US">
                        <a:solidFill>
                          <a:schemeClr val="tx1"/>
                        </a:solidFill>
                        <a:latin typeface="Arial" panose="020B0604020202020204" pitchFamily="34" charset="0"/>
                        <a:cs typeface="Arial" panose="020B0604020202020204" pitchFamily="34" charset="0"/>
                      </a:endParaRPr>
                    </a:p>
                  </a:txBody>
                  <a:tcPr marL="137160" marR="137160" marT="68580" marB="68580" anchor="ctr"/>
                </a:tc>
              </a:tr>
              <a:tr h="433952">
                <a:tc>
                  <a:txBody>
                    <a:bodyPr/>
                    <a:p>
                      <a:pPr algn="ctr"/>
                      <a:r>
                        <a:rPr dirty="0" sz="2200" lang="en-US">
                          <a:solidFill>
                            <a:schemeClr val="tx1"/>
                          </a:solidFill>
                          <a:latin typeface="Arial" panose="020B0604020202020204" pitchFamily="34" charset="0"/>
                          <a:cs typeface="Arial" panose="020B0604020202020204" pitchFamily="34" charset="0"/>
                        </a:rPr>
                        <a:t>15</a:t>
                      </a:r>
                    </a:p>
                  </a:txBody>
                  <a:tcPr marL="137160" marR="137160" marT="68580" marB="68580" anchor="ctr"/>
                </a:tc>
                <a:tc>
                  <a:txBody>
                    <a:bodyPr/>
                    <a:p>
                      <a:pPr algn="l" defTabSz="914400" eaLnBrk="1" fontAlgn="auto" hangingPunct="1" indent="0" latinLnBrk="0" lvl="0" marL="0" marR="0" rtl="0">
                        <a:lnSpc>
                          <a:spcPct val="100000"/>
                        </a:lnSpc>
                        <a:spcBef>
                          <a:spcPts val="0"/>
                        </a:spcBef>
                        <a:spcAft>
                          <a:spcPts val="0"/>
                        </a:spcAft>
                        <a:buClrTx/>
                        <a:buSzTx/>
                        <a:buFontTx/>
                        <a:buNone/>
                      </a:pPr>
                      <a:r>
                        <a:rPr dirty="0" sz="2200" lang="en-US">
                          <a:latin typeface="Arial" panose="020B0604020202020204" pitchFamily="34" charset="0"/>
                          <a:cs typeface="Arial" panose="020B0604020202020204" pitchFamily="34" charset="0"/>
                        </a:rPr>
                        <a:t>LSM/</a:t>
                      </a:r>
                      <a:r>
                        <a:rPr dirty="0" sz="2200" lang="en-US" err="1">
                          <a:latin typeface="Arial" panose="020B0604020202020204" pitchFamily="34" charset="0"/>
                          <a:cs typeface="Arial" panose="020B0604020202020204" pitchFamily="34" charset="0"/>
                        </a:rPr>
                        <a:t>Ormas</a:t>
                      </a:r>
                      <a:endParaRPr dirty="0" sz="2200" lang="en-US">
                        <a:latin typeface="Arial" panose="020B0604020202020204" pitchFamily="34" charset="0"/>
                        <a:cs typeface="Arial" panose="020B0604020202020204" pitchFamily="34" charset="0"/>
                      </a:endParaRPr>
                    </a:p>
                  </a:txBody>
                  <a:tcPr marL="137160" marR="137160" marT="68580" marB="68580" anchor="ctr"/>
                </a:tc>
                <a:tc>
                  <a:txBody>
                    <a:bodyPr/>
                    <a:p>
                      <a:pPr algn="ctr"/>
                      <a:r>
                        <a:rPr dirty="0" sz="2200" lang="en-US">
                          <a:latin typeface="Arial" panose="020B0604020202020204" pitchFamily="34" charset="0"/>
                          <a:cs typeface="Arial" panose="020B0604020202020204" pitchFamily="34" charset="0"/>
                        </a:rPr>
                        <a:t>100 orang</a:t>
                      </a:r>
                    </a:p>
                  </a:txBody>
                  <a:tcPr marL="137160" marR="137160" marT="68580" marB="68580" anchor="ctr"/>
                </a:tc>
                <a:tc>
                  <a:txBody>
                    <a:bodyPr/>
                    <a:p>
                      <a:r>
                        <a:rPr dirty="0" sz="2200" lang="en-US">
                          <a:latin typeface="Arial" panose="020B0604020202020204" pitchFamily="34" charset="0"/>
                          <a:cs typeface="Arial" panose="020B0604020202020204" pitchFamily="34" charset="0"/>
                        </a:rPr>
                        <a:t>14 LSM/</a:t>
                      </a:r>
                      <a:r>
                        <a:rPr dirty="0" sz="2200" lang="en-US" err="1">
                          <a:latin typeface="Arial" panose="020B0604020202020204" pitchFamily="34" charset="0"/>
                          <a:cs typeface="Arial" panose="020B0604020202020204" pitchFamily="34" charset="0"/>
                        </a:rPr>
                        <a:t>Ormas</a:t>
                      </a:r>
                      <a:endParaRPr dirty="0" sz="2200" lang="en-US">
                        <a:latin typeface="Arial" panose="020B0604020202020204" pitchFamily="34" charset="0"/>
                        <a:cs typeface="Arial" panose="020B0604020202020204" pitchFamily="34" charset="0"/>
                      </a:endParaRPr>
                    </a:p>
                  </a:txBody>
                  <a:tcPr marL="137160" marR="137160" marT="68580" marB="68580" anchor="ctr"/>
                </a:tc>
                <a:tc>
                  <a:txBody>
                    <a:bodyPr/>
                    <a:p>
                      <a:endParaRPr dirty="0" sz="2200" lang="en-US">
                        <a:latin typeface="Arial" panose="020B0604020202020204" pitchFamily="34" charset="0"/>
                        <a:cs typeface="Arial" panose="020B0604020202020204" pitchFamily="34" charset="0"/>
                      </a:endParaRPr>
                    </a:p>
                  </a:txBody>
                  <a:tcPr marL="137160" marR="137160" marT="68580" marB="68580" anchor="ctr"/>
                </a:tc>
              </a:tr>
              <a:tr h="433952">
                <a:tc>
                  <a:txBody>
                    <a:bodyPr/>
                    <a:p>
                      <a:pPr algn="ctr"/>
                      <a:r>
                        <a:rPr dirty="0" sz="2200" lang="en-US">
                          <a:solidFill>
                            <a:schemeClr val="tx1"/>
                          </a:solidFill>
                          <a:latin typeface="Arial" panose="020B0604020202020204" pitchFamily="34" charset="0"/>
                          <a:cs typeface="Arial" panose="020B0604020202020204" pitchFamily="34" charset="0"/>
                        </a:rPr>
                        <a:t>16</a:t>
                      </a:r>
                    </a:p>
                  </a:txBody>
                  <a:tcPr marL="137160" marR="137160" marT="68580" marB="68580" anchor="ctr"/>
                </a:tc>
                <a:tc>
                  <a:txBody>
                    <a:bodyPr/>
                    <a:p>
                      <a:pPr algn="l" defTabSz="914400" eaLnBrk="1" fontAlgn="auto" hangingPunct="1" indent="0" latinLnBrk="0" lvl="0" marL="0" marR="0" rtl="0">
                        <a:lnSpc>
                          <a:spcPct val="100000"/>
                        </a:lnSpc>
                        <a:spcBef>
                          <a:spcPts val="0"/>
                        </a:spcBef>
                        <a:spcAft>
                          <a:spcPts val="0"/>
                        </a:spcAft>
                        <a:buClrTx/>
                        <a:buSzTx/>
                        <a:buFontTx/>
                        <a:buNone/>
                      </a:pPr>
                      <a:r>
                        <a:rPr dirty="0" sz="2200" lang="en-US" err="1">
                          <a:solidFill>
                            <a:schemeClr val="tx1"/>
                          </a:solidFill>
                          <a:latin typeface="Arial" panose="020B0604020202020204" pitchFamily="34" charset="0"/>
                          <a:cs typeface="Arial" panose="020B0604020202020204" pitchFamily="34" charset="0"/>
                        </a:rPr>
                        <a:t>Relawan</a:t>
                      </a:r>
                      <a:r>
                        <a:rPr dirty="0" sz="2200" lang="en-US">
                          <a:solidFill>
                            <a:schemeClr val="tx1"/>
                          </a:solidFill>
                          <a:latin typeface="Arial" panose="020B0604020202020204" pitchFamily="34" charset="0"/>
                          <a:cs typeface="Arial" panose="020B0604020202020204" pitchFamily="34" charset="0"/>
                        </a:rPr>
                        <a:t> dan </a:t>
                      </a:r>
                      <a:r>
                        <a:rPr dirty="0" sz="2200" lang="en-US" err="1">
                          <a:solidFill>
                            <a:schemeClr val="tx1"/>
                          </a:solidFill>
                          <a:latin typeface="Arial" panose="020B0604020202020204" pitchFamily="34" charset="0"/>
                          <a:cs typeface="Arial" panose="020B0604020202020204" pitchFamily="34" charset="0"/>
                        </a:rPr>
                        <a:t>Penggiat</a:t>
                      </a:r>
                      <a:r>
                        <a:rPr dirty="0" sz="2200" lang="en-US">
                          <a:solidFill>
                            <a:schemeClr val="tx1"/>
                          </a:solidFill>
                          <a:latin typeface="Arial" panose="020B0604020202020204" pitchFamily="34" charset="0"/>
                          <a:cs typeface="Arial" panose="020B0604020202020204" pitchFamily="34" charset="0"/>
                        </a:rPr>
                        <a:t> P4GN</a:t>
                      </a:r>
                    </a:p>
                  </a:txBody>
                  <a:tcPr marL="137160" marR="137160" marT="68580" marB="68580" anchor="ctr"/>
                </a:tc>
                <a:tc>
                  <a:txBody>
                    <a:bodyPr/>
                    <a:p>
                      <a:pPr algn="ctr"/>
                      <a:r>
                        <a:rPr dirty="0" sz="2200" lang="en-US">
                          <a:solidFill>
                            <a:schemeClr val="tx1"/>
                          </a:solidFill>
                          <a:latin typeface="Arial" panose="020B0604020202020204" pitchFamily="34" charset="0"/>
                          <a:cs typeface="Arial" panose="020B0604020202020204" pitchFamily="34" charset="0"/>
                        </a:rPr>
                        <a:t>116 orang</a:t>
                      </a:r>
                    </a:p>
                  </a:txBody>
                  <a:tcPr marL="137160" marR="137160" marT="68580" marB="68580" anchor="ctr"/>
                </a:tc>
                <a:tc>
                  <a:txBody>
                    <a:bodyPr/>
                    <a:p>
                      <a:endParaRPr dirty="0" sz="2200" lang="en-US">
                        <a:solidFill>
                          <a:schemeClr val="tx1"/>
                        </a:solidFill>
                        <a:latin typeface="Arial" panose="020B0604020202020204" pitchFamily="34" charset="0"/>
                        <a:cs typeface="Arial" panose="020B0604020202020204" pitchFamily="34" charset="0"/>
                      </a:endParaRPr>
                    </a:p>
                  </a:txBody>
                  <a:tcPr marL="137160" marR="137160" marT="68580" marB="68580" anchor="ctr"/>
                </a:tc>
                <a:tc>
                  <a:txBody>
                    <a:bodyPr/>
                    <a:p>
                      <a:endParaRPr dirty="0" sz="2200" lang="en-US">
                        <a:solidFill>
                          <a:schemeClr val="tx1"/>
                        </a:solidFill>
                        <a:latin typeface="Arial" panose="020B0604020202020204" pitchFamily="34" charset="0"/>
                        <a:cs typeface="Arial" panose="020B0604020202020204" pitchFamily="34" charset="0"/>
                      </a:endParaRPr>
                    </a:p>
                  </a:txBody>
                  <a:tcPr marL="137160" marR="137160" marT="68580" marB="68580" anchor="ctr"/>
                </a:tc>
              </a:tr>
              <a:tr h="433952">
                <a:tc>
                  <a:txBody>
                    <a:bodyPr/>
                    <a:p>
                      <a:pPr algn="ctr"/>
                      <a:r>
                        <a:rPr dirty="0" sz="2200" lang="en-US">
                          <a:solidFill>
                            <a:schemeClr val="tx1"/>
                          </a:solidFill>
                          <a:latin typeface="Arial" panose="020B0604020202020204" pitchFamily="34" charset="0"/>
                          <a:cs typeface="Arial" panose="020B0604020202020204" pitchFamily="34" charset="0"/>
                        </a:rPr>
                        <a:t>17</a:t>
                      </a:r>
                    </a:p>
                  </a:txBody>
                  <a:tcPr marL="137160" marR="137160" marT="68580" marB="68580" anchor="ctr"/>
                </a:tc>
                <a:tc>
                  <a:txBody>
                    <a:bodyPr/>
                    <a:p>
                      <a:pPr algn="l" defTabSz="914400" eaLnBrk="1" fontAlgn="auto" hangingPunct="1" indent="0" latinLnBrk="0" lvl="0" marL="0" marR="0" rtl="0">
                        <a:lnSpc>
                          <a:spcPct val="100000"/>
                        </a:lnSpc>
                        <a:spcBef>
                          <a:spcPts val="0"/>
                        </a:spcBef>
                        <a:spcAft>
                          <a:spcPts val="0"/>
                        </a:spcAft>
                        <a:buClrTx/>
                        <a:buSzTx/>
                        <a:buFontTx/>
                        <a:buNone/>
                      </a:pPr>
                      <a:r>
                        <a:rPr dirty="0" sz="2200" lang="en-US" err="1">
                          <a:solidFill>
                            <a:schemeClr val="tx1"/>
                          </a:solidFill>
                          <a:latin typeface="Arial" panose="020B0604020202020204" pitchFamily="34" charset="0"/>
                          <a:cs typeface="Arial" panose="020B0604020202020204" pitchFamily="34" charset="0"/>
                        </a:rPr>
                        <a:t>Komunitas</a:t>
                      </a:r>
                      <a:r>
                        <a:rPr dirty="0" sz="2200" lang="en-US">
                          <a:solidFill>
                            <a:schemeClr val="tx1"/>
                          </a:solidFill>
                          <a:latin typeface="Arial" panose="020B0604020202020204" pitchFamily="34" charset="0"/>
                          <a:cs typeface="Arial" panose="020B0604020202020204" pitchFamily="34" charset="0"/>
                        </a:rPr>
                        <a:t> Vespa &amp; Motor Custom</a:t>
                      </a:r>
                    </a:p>
                  </a:txBody>
                  <a:tcPr marL="137160" marR="137160" marT="68580" marB="68580" anchor="ctr"/>
                </a:tc>
                <a:tc>
                  <a:txBody>
                    <a:bodyPr/>
                    <a:p>
                      <a:pPr algn="ctr"/>
                      <a:r>
                        <a:rPr dirty="0" sz="2200" lang="en-US">
                          <a:solidFill>
                            <a:schemeClr val="tx1"/>
                          </a:solidFill>
                          <a:latin typeface="Arial" panose="020B0604020202020204" pitchFamily="34" charset="0"/>
                          <a:cs typeface="Arial" panose="020B0604020202020204" pitchFamily="34" charset="0"/>
                        </a:rPr>
                        <a:t>100 orang</a:t>
                      </a:r>
                    </a:p>
                  </a:txBody>
                  <a:tcPr marL="137160" marR="137160" marT="68580" marB="68580" anchor="ctr"/>
                </a:tc>
                <a:tc>
                  <a:txBody>
                    <a:bodyPr/>
                    <a:p>
                      <a:r>
                        <a:rPr dirty="0" sz="2200" lang="en-US">
                          <a:solidFill>
                            <a:schemeClr val="tx1"/>
                          </a:solidFill>
                          <a:latin typeface="Arial" panose="020B0604020202020204" pitchFamily="34" charset="0"/>
                          <a:cs typeface="Arial" panose="020B0604020202020204" pitchFamily="34" charset="0"/>
                        </a:rPr>
                        <a:t>9 Club</a:t>
                      </a:r>
                    </a:p>
                  </a:txBody>
                  <a:tcPr marL="137160" marR="137160" marT="68580" marB="68580" anchor="ctr"/>
                </a:tc>
                <a:tc>
                  <a:txBody>
                    <a:bodyPr/>
                    <a:p>
                      <a:endParaRPr dirty="0" sz="2200" lang="en-US">
                        <a:solidFill>
                          <a:schemeClr val="tx1"/>
                        </a:solidFill>
                        <a:latin typeface="Arial" panose="020B0604020202020204" pitchFamily="34" charset="0"/>
                        <a:cs typeface="Arial" panose="020B0604020202020204" pitchFamily="34" charset="0"/>
                      </a:endParaRPr>
                    </a:p>
                  </a:txBody>
                  <a:tcPr marL="137160" marR="137160" marT="68580" marB="68580" anchor="ctr"/>
                </a:tc>
              </a:tr>
              <a:tr h="741918">
                <a:tc>
                  <a:txBody>
                    <a:bodyPr/>
                    <a:p>
                      <a:pPr algn="ctr"/>
                      <a:r>
                        <a:rPr dirty="0" sz="2200" lang="en-US">
                          <a:solidFill>
                            <a:schemeClr val="tx1"/>
                          </a:solidFill>
                          <a:latin typeface="Arial" panose="020B0604020202020204" pitchFamily="34" charset="0"/>
                          <a:cs typeface="Arial" panose="020B0604020202020204" pitchFamily="34" charset="0"/>
                        </a:rPr>
                        <a:t>18</a:t>
                      </a:r>
                    </a:p>
                  </a:txBody>
                  <a:tcPr marL="137160" marR="137160" marT="68580" marB="68580" anchor="ctr"/>
                </a:tc>
                <a:tc>
                  <a:txBody>
                    <a:bodyPr/>
                    <a:p>
                      <a:pPr algn="l" defTabSz="914400" eaLnBrk="1" fontAlgn="auto" hangingPunct="1" indent="0" latinLnBrk="0" lvl="0" marL="0" marR="0" rtl="0">
                        <a:lnSpc>
                          <a:spcPct val="100000"/>
                        </a:lnSpc>
                        <a:spcBef>
                          <a:spcPts val="0"/>
                        </a:spcBef>
                        <a:spcAft>
                          <a:spcPts val="0"/>
                        </a:spcAft>
                        <a:buClrTx/>
                        <a:buSzTx/>
                        <a:buFontTx/>
                        <a:buNone/>
                      </a:pPr>
                      <a:r>
                        <a:rPr dirty="0" sz="2200" i="0" lang="en-US" err="1">
                          <a:solidFill>
                            <a:schemeClr val="tx1"/>
                          </a:solidFill>
                          <a:latin typeface="Arial" panose="020B0604020202020204" pitchFamily="34" charset="0"/>
                          <a:cs typeface="Arial" panose="020B0604020202020204" pitchFamily="34" charset="0"/>
                        </a:rPr>
                        <a:t>Perhimpunan</a:t>
                      </a:r>
                      <a:r>
                        <a:rPr dirty="0" sz="2200" i="0" lang="en-US">
                          <a:solidFill>
                            <a:schemeClr val="tx1"/>
                          </a:solidFill>
                          <a:latin typeface="Arial" panose="020B0604020202020204" pitchFamily="34" charset="0"/>
                          <a:cs typeface="Arial" panose="020B0604020202020204" pitchFamily="34" charset="0"/>
                        </a:rPr>
                        <a:t> </a:t>
                      </a:r>
                      <a:r>
                        <a:rPr dirty="0" sz="2200" i="0" lang="en-US" err="1">
                          <a:solidFill>
                            <a:schemeClr val="tx1"/>
                          </a:solidFill>
                          <a:latin typeface="Arial" panose="020B0604020202020204" pitchFamily="34" charset="0"/>
                          <a:cs typeface="Arial" panose="020B0604020202020204" pitchFamily="34" charset="0"/>
                        </a:rPr>
                        <a:t>Penggemar</a:t>
                      </a:r>
                      <a:r>
                        <a:rPr dirty="0" sz="2200" i="0" lang="en-US">
                          <a:solidFill>
                            <a:schemeClr val="tx1"/>
                          </a:solidFill>
                          <a:latin typeface="Arial" panose="020B0604020202020204" pitchFamily="34" charset="0"/>
                          <a:cs typeface="Arial" panose="020B0604020202020204" pitchFamily="34" charset="0"/>
                        </a:rPr>
                        <a:t> Mobil </a:t>
                      </a:r>
                      <a:r>
                        <a:rPr dirty="0" sz="2200" i="0" lang="en-US" err="1">
                          <a:solidFill>
                            <a:schemeClr val="tx1"/>
                          </a:solidFill>
                          <a:latin typeface="Arial" panose="020B0604020202020204" pitchFamily="34" charset="0"/>
                          <a:cs typeface="Arial" panose="020B0604020202020204" pitchFamily="34" charset="0"/>
                        </a:rPr>
                        <a:t>Kuno</a:t>
                      </a:r>
                      <a:r>
                        <a:rPr dirty="0" sz="2200" i="0" lang="en-US">
                          <a:solidFill>
                            <a:schemeClr val="tx1"/>
                          </a:solidFill>
                          <a:latin typeface="Arial" panose="020B0604020202020204" pitchFamily="34" charset="0"/>
                          <a:cs typeface="Arial" panose="020B0604020202020204" pitchFamily="34" charset="0"/>
                        </a:rPr>
                        <a:t> Indonesia </a:t>
                      </a:r>
                      <a:r>
                        <a:rPr dirty="0" sz="2200" lang="en-US">
                          <a:solidFill>
                            <a:schemeClr val="tx1"/>
                          </a:solidFill>
                          <a:latin typeface="Arial" panose="020B0604020202020204" pitchFamily="34" charset="0"/>
                          <a:cs typeface="Arial" panose="020B0604020202020204" pitchFamily="34" charset="0"/>
                        </a:rPr>
                        <a:t>(PPMKI) </a:t>
                      </a:r>
                    </a:p>
                  </a:txBody>
                  <a:tcPr marL="137160" marR="137160" marT="68580" marB="68580" anchor="ctr"/>
                </a:tc>
                <a:tc>
                  <a:txBody>
                    <a:bodyPr/>
                    <a:p>
                      <a:pPr algn="ctr"/>
                      <a:r>
                        <a:rPr dirty="0" sz="2200" lang="en-US">
                          <a:solidFill>
                            <a:schemeClr val="tx1"/>
                          </a:solidFill>
                          <a:latin typeface="Arial" panose="020B0604020202020204" pitchFamily="34" charset="0"/>
                          <a:cs typeface="Arial" panose="020B0604020202020204" pitchFamily="34" charset="0"/>
                        </a:rPr>
                        <a:t>300 Orang</a:t>
                      </a:r>
                    </a:p>
                  </a:txBody>
                  <a:tcPr marL="137160" marR="137160" marT="68580" marB="68580" anchor="ctr"/>
                </a:tc>
                <a:tc>
                  <a:txBody>
                    <a:bodyPr/>
                    <a:p>
                      <a:r>
                        <a:rPr dirty="0" sz="2200" lang="en-US">
                          <a:solidFill>
                            <a:schemeClr val="tx1"/>
                          </a:solidFill>
                          <a:latin typeface="Arial" panose="020B0604020202020204" pitchFamily="34" charset="0"/>
                          <a:cs typeface="Arial" panose="020B0604020202020204" pitchFamily="34" charset="0"/>
                        </a:rPr>
                        <a:t>60 Club</a:t>
                      </a:r>
                    </a:p>
                  </a:txBody>
                  <a:tcPr marL="137160" marR="137160" marT="68580" marB="68580" anchor="ctr"/>
                </a:tc>
                <a:tc>
                  <a:txBody>
                    <a:bodyPr/>
                    <a:p>
                      <a:endParaRPr dirty="0" sz="2200" lang="en-US">
                        <a:solidFill>
                          <a:schemeClr val="tx1"/>
                        </a:solidFill>
                        <a:latin typeface="Arial" panose="020B0604020202020204" pitchFamily="34" charset="0"/>
                        <a:cs typeface="Arial" panose="020B0604020202020204" pitchFamily="34" charset="0"/>
                      </a:endParaRPr>
                    </a:p>
                  </a:txBody>
                  <a:tcPr marL="137160" marR="137160" marT="68580" marB="68580" anchor="ctr"/>
                </a:tc>
              </a:tr>
              <a:tr h="433952">
                <a:tc>
                  <a:txBody>
                    <a:bodyPr/>
                    <a:p>
                      <a:pPr algn="ctr"/>
                      <a:r>
                        <a:rPr dirty="0" sz="2200" lang="en-US">
                          <a:solidFill>
                            <a:schemeClr val="tx1"/>
                          </a:solidFill>
                          <a:latin typeface="Arial" panose="020B0604020202020204" pitchFamily="34" charset="0"/>
                          <a:cs typeface="Arial" panose="020B0604020202020204" pitchFamily="34" charset="0"/>
                        </a:rPr>
                        <a:t>19</a:t>
                      </a:r>
                    </a:p>
                  </a:txBody>
                  <a:tcPr marL="137160" marR="137160" marT="68580" marB="68580" anchor="ctr"/>
                </a:tc>
                <a:tc>
                  <a:txBody>
                    <a:bodyPr/>
                    <a:p>
                      <a:pPr algn="l" defTabSz="914400" eaLnBrk="1" fontAlgn="auto" hangingPunct="1" indent="0" latinLnBrk="0" lvl="0" marL="0" marR="0" rtl="0">
                        <a:lnSpc>
                          <a:spcPct val="100000"/>
                        </a:lnSpc>
                        <a:spcBef>
                          <a:spcPts val="0"/>
                        </a:spcBef>
                        <a:spcAft>
                          <a:spcPts val="0"/>
                        </a:spcAft>
                        <a:buClrTx/>
                        <a:buSzTx/>
                        <a:buFontTx/>
                        <a:buNone/>
                      </a:pPr>
                      <a:r>
                        <a:rPr dirty="0" sz="2200" lang="en-US" err="1">
                          <a:solidFill>
                            <a:schemeClr val="tx1"/>
                          </a:solidFill>
                          <a:latin typeface="Arial" panose="020B0604020202020204" pitchFamily="34" charset="0"/>
                          <a:cs typeface="Arial" panose="020B0604020202020204" pitchFamily="34" charset="0"/>
                        </a:rPr>
                        <a:t>Ikatan</a:t>
                      </a:r>
                      <a:r>
                        <a:rPr dirty="0" sz="2200" lang="en-US">
                          <a:solidFill>
                            <a:schemeClr val="tx1"/>
                          </a:solidFill>
                          <a:latin typeface="Arial" panose="020B0604020202020204" pitchFamily="34" charset="0"/>
                          <a:cs typeface="Arial" panose="020B0604020202020204" pitchFamily="34" charset="0"/>
                        </a:rPr>
                        <a:t> Motor Indonesia (IMI)</a:t>
                      </a:r>
                    </a:p>
                  </a:txBody>
                  <a:tcPr marL="137160" marR="137160" marT="68580" marB="68580" anchor="ctr"/>
                </a:tc>
                <a:tc>
                  <a:txBody>
                    <a:bodyPr/>
                    <a:p>
                      <a:pPr algn="ctr"/>
                      <a:r>
                        <a:rPr dirty="0" sz="2200" lang="en-US">
                          <a:solidFill>
                            <a:schemeClr val="tx1"/>
                          </a:solidFill>
                          <a:latin typeface="Arial" panose="020B0604020202020204" pitchFamily="34" charset="0"/>
                          <a:cs typeface="Arial" panose="020B0604020202020204" pitchFamily="34" charset="0"/>
                        </a:rPr>
                        <a:t>100 orang</a:t>
                      </a:r>
                    </a:p>
                  </a:txBody>
                  <a:tcPr marL="137160" marR="137160" marT="68580" marB="68580" anchor="ctr"/>
                </a:tc>
                <a:tc>
                  <a:txBody>
                    <a:bodyPr/>
                    <a:p>
                      <a:r>
                        <a:rPr dirty="0" sz="2200" kern="1200" lang="en-ID">
                          <a:solidFill>
                            <a:schemeClr val="tx1"/>
                          </a:solidFill>
                          <a:effectLst/>
                          <a:latin typeface="Arial" panose="020B0604020202020204" pitchFamily="34" charset="0"/>
                          <a:ea typeface="+mn-ea"/>
                          <a:cs typeface="Arial" panose="020B0604020202020204" pitchFamily="34" charset="0"/>
                        </a:rPr>
                        <a:t>Happy Chapter Club</a:t>
                      </a:r>
                      <a:endParaRPr dirty="0" sz="2200" lang="en-US">
                        <a:solidFill>
                          <a:schemeClr val="tx1"/>
                        </a:solidFill>
                        <a:latin typeface="Arial" panose="020B0604020202020204" pitchFamily="34" charset="0"/>
                        <a:cs typeface="Arial" panose="020B0604020202020204" pitchFamily="34" charset="0"/>
                      </a:endParaRPr>
                    </a:p>
                  </a:txBody>
                  <a:tcPr marL="137160" marR="137160" marT="68580" marB="68580" anchor="ctr"/>
                </a:tc>
                <a:tc>
                  <a:txBody>
                    <a:bodyPr/>
                    <a:p>
                      <a:endParaRPr dirty="0" sz="2200" lang="en-US">
                        <a:solidFill>
                          <a:schemeClr val="tx1"/>
                        </a:solidFill>
                        <a:latin typeface="Arial" panose="020B0604020202020204" pitchFamily="34" charset="0"/>
                        <a:cs typeface="Arial" panose="020B0604020202020204" pitchFamily="34" charset="0"/>
                      </a:endParaRPr>
                    </a:p>
                  </a:txBody>
                  <a:tcPr marL="137160" marR="137160" marT="68580" marB="68580" anchor="ctr"/>
                </a:tc>
              </a:tr>
              <a:tr h="433952">
                <a:tc>
                  <a:txBody>
                    <a:bodyPr/>
                    <a:p>
                      <a:pPr algn="ctr"/>
                      <a:r>
                        <a:rPr dirty="0" sz="2200" lang="en-US">
                          <a:solidFill>
                            <a:schemeClr val="tx1"/>
                          </a:solidFill>
                          <a:latin typeface="Arial" panose="020B0604020202020204" pitchFamily="34" charset="0"/>
                          <a:cs typeface="Arial" panose="020B0604020202020204" pitchFamily="34" charset="0"/>
                        </a:rPr>
                        <a:t>20</a:t>
                      </a:r>
                    </a:p>
                  </a:txBody>
                  <a:tcPr marL="137160" marR="137160" marT="68580" marB="68580" anchor="ctr"/>
                </a:tc>
                <a:tc>
                  <a:txBody>
                    <a:bodyPr/>
                    <a:p>
                      <a:pPr algn="l" defTabSz="914400" eaLnBrk="1" fontAlgn="auto" hangingPunct="1" indent="0" latinLnBrk="0" lvl="0" marL="0" marR="0" rtl="0">
                        <a:lnSpc>
                          <a:spcPct val="100000"/>
                        </a:lnSpc>
                        <a:spcBef>
                          <a:spcPts val="0"/>
                        </a:spcBef>
                        <a:spcAft>
                          <a:spcPts val="0"/>
                        </a:spcAft>
                        <a:buClrTx/>
                        <a:buSzTx/>
                        <a:buFontTx/>
                        <a:buNone/>
                      </a:pPr>
                      <a:r>
                        <a:rPr dirty="0" sz="2200" lang="en-US" err="1">
                          <a:solidFill>
                            <a:schemeClr val="tx1"/>
                          </a:solidFill>
                          <a:latin typeface="Arial" panose="020B0604020202020204" pitchFamily="34" charset="0"/>
                          <a:cs typeface="Arial" panose="020B0604020202020204" pitchFamily="34" charset="0"/>
                        </a:rPr>
                        <a:t>Komunitas</a:t>
                      </a:r>
                      <a:r>
                        <a:rPr dirty="0" sz="2200" lang="en-US">
                          <a:solidFill>
                            <a:schemeClr val="tx1"/>
                          </a:solidFill>
                          <a:latin typeface="Arial" panose="020B0604020202020204" pitchFamily="34" charset="0"/>
                          <a:cs typeface="Arial" panose="020B0604020202020204" pitchFamily="34" charset="0"/>
                        </a:rPr>
                        <a:t> </a:t>
                      </a:r>
                      <a:r>
                        <a:rPr dirty="0" sz="2200" lang="en-US" err="1">
                          <a:solidFill>
                            <a:schemeClr val="tx1"/>
                          </a:solidFill>
                          <a:latin typeface="Arial" panose="020B0604020202020204" pitchFamily="34" charset="0"/>
                          <a:cs typeface="Arial" panose="020B0604020202020204" pitchFamily="34" charset="0"/>
                        </a:rPr>
                        <a:t>Tenis</a:t>
                      </a:r>
                      <a:r>
                        <a:rPr dirty="0" sz="2200" lang="en-US">
                          <a:solidFill>
                            <a:schemeClr val="tx1"/>
                          </a:solidFill>
                          <a:latin typeface="Arial" panose="020B0604020202020204" pitchFamily="34" charset="0"/>
                          <a:cs typeface="Arial" panose="020B0604020202020204" pitchFamily="34" charset="0"/>
                        </a:rPr>
                        <a:t> </a:t>
                      </a:r>
                      <a:r>
                        <a:rPr dirty="0" sz="2200" lang="en-US" err="1">
                          <a:solidFill>
                            <a:schemeClr val="tx1"/>
                          </a:solidFill>
                          <a:latin typeface="Arial" panose="020B0604020202020204" pitchFamily="34" charset="0"/>
                          <a:cs typeface="Arial" panose="020B0604020202020204" pitchFamily="34" charset="0"/>
                        </a:rPr>
                        <a:t>Meja</a:t>
                      </a:r>
                      <a:endParaRPr dirty="0" sz="2200" lang="en-US">
                        <a:solidFill>
                          <a:schemeClr val="tx1"/>
                        </a:solidFill>
                        <a:latin typeface="Arial" panose="020B0604020202020204" pitchFamily="34" charset="0"/>
                        <a:cs typeface="Arial" panose="020B0604020202020204" pitchFamily="34" charset="0"/>
                      </a:endParaRPr>
                    </a:p>
                  </a:txBody>
                  <a:tcPr marL="137160" marR="137160" marT="68580" marB="68580" anchor="ctr"/>
                </a:tc>
                <a:tc>
                  <a:txBody>
                    <a:bodyPr/>
                    <a:p>
                      <a:pPr algn="ctr"/>
                      <a:r>
                        <a:rPr dirty="0" sz="2200" lang="en-US">
                          <a:solidFill>
                            <a:schemeClr val="tx1"/>
                          </a:solidFill>
                          <a:latin typeface="Arial" panose="020B0604020202020204" pitchFamily="34" charset="0"/>
                          <a:cs typeface="Arial" panose="020B0604020202020204" pitchFamily="34" charset="0"/>
                        </a:rPr>
                        <a:t>50 orang</a:t>
                      </a:r>
                    </a:p>
                  </a:txBody>
                  <a:tcPr marL="137160" marR="137160" marT="68580" marB="68580" anchor="ctr"/>
                </a:tc>
                <a:tc>
                  <a:txBody>
                    <a:bodyPr/>
                    <a:p>
                      <a:r>
                        <a:rPr dirty="0" sz="2200" lang="en-US">
                          <a:solidFill>
                            <a:schemeClr val="tx1"/>
                          </a:solidFill>
                          <a:latin typeface="Arial" panose="020B0604020202020204" pitchFamily="34" charset="0"/>
                          <a:cs typeface="Arial" panose="020B0604020202020204" pitchFamily="34" charset="0"/>
                        </a:rPr>
                        <a:t>Ronald</a:t>
                      </a:r>
                    </a:p>
                  </a:txBody>
                  <a:tcPr marL="137160" marR="137160" marT="68580" marB="68580" anchor="ctr"/>
                </a:tc>
                <a:tc>
                  <a:txBody>
                    <a:bodyPr/>
                    <a:p>
                      <a:endParaRPr dirty="0" sz="2200" lang="en-US">
                        <a:solidFill>
                          <a:schemeClr val="tx1"/>
                        </a:solidFill>
                        <a:latin typeface="Arial" panose="020B0604020202020204" pitchFamily="34" charset="0"/>
                        <a:cs typeface="Arial" panose="020B0604020202020204" pitchFamily="34" charset="0"/>
                      </a:endParaRPr>
                    </a:p>
                  </a:txBody>
                  <a:tcPr marL="137160" marR="137160" marT="68580" marB="68580" anchor="ctr"/>
                </a:tc>
              </a:tr>
              <a:tr h="741918">
                <a:tc>
                  <a:txBody>
                    <a:bodyPr/>
                    <a:p>
                      <a:pPr algn="ctr"/>
                      <a:r>
                        <a:rPr dirty="0" sz="2200" lang="en-US">
                          <a:solidFill>
                            <a:schemeClr val="tx1"/>
                          </a:solidFill>
                          <a:latin typeface="Arial" panose="020B0604020202020204" pitchFamily="34" charset="0"/>
                          <a:cs typeface="Arial" panose="020B0604020202020204" pitchFamily="34" charset="0"/>
                        </a:rPr>
                        <a:t>21</a:t>
                      </a:r>
                    </a:p>
                  </a:txBody>
                  <a:tcPr marL="137160" marR="137160" marT="68580" marB="68580" anchor="ctr"/>
                </a:tc>
                <a:tc>
                  <a:txBody>
                    <a:bodyPr/>
                    <a:p>
                      <a:r>
                        <a:rPr dirty="0" sz="2200" lang="en-US" err="1">
                          <a:solidFill>
                            <a:schemeClr val="tx1"/>
                          </a:solidFill>
                          <a:latin typeface="Arial" panose="020B0604020202020204" pitchFamily="34" charset="0"/>
                          <a:cs typeface="Arial" panose="020B0604020202020204" pitchFamily="34" charset="0"/>
                        </a:rPr>
                        <a:t>Persatuan</a:t>
                      </a:r>
                      <a:r>
                        <a:rPr dirty="0" sz="2200" lang="en-US">
                          <a:solidFill>
                            <a:schemeClr val="tx1"/>
                          </a:solidFill>
                          <a:latin typeface="Arial" panose="020B0604020202020204" pitchFamily="34" charset="0"/>
                          <a:cs typeface="Arial" panose="020B0604020202020204" pitchFamily="34" charset="0"/>
                        </a:rPr>
                        <a:t> </a:t>
                      </a:r>
                      <a:r>
                        <a:rPr dirty="0" sz="2200" lang="en-US" err="1">
                          <a:solidFill>
                            <a:schemeClr val="tx1"/>
                          </a:solidFill>
                          <a:latin typeface="Arial" panose="020B0604020202020204" pitchFamily="34" charset="0"/>
                          <a:cs typeface="Arial" panose="020B0604020202020204" pitchFamily="34" charset="0"/>
                        </a:rPr>
                        <a:t>Menembak</a:t>
                      </a:r>
                      <a:r>
                        <a:rPr dirty="0" sz="2200" lang="en-US">
                          <a:solidFill>
                            <a:schemeClr val="tx1"/>
                          </a:solidFill>
                          <a:latin typeface="Arial" panose="020B0604020202020204" pitchFamily="34" charset="0"/>
                          <a:cs typeface="Arial" panose="020B0604020202020204" pitchFamily="34" charset="0"/>
                        </a:rPr>
                        <a:t> dan </a:t>
                      </a:r>
                      <a:r>
                        <a:rPr dirty="0" sz="2200" lang="en-US" err="1">
                          <a:solidFill>
                            <a:schemeClr val="tx1"/>
                          </a:solidFill>
                          <a:latin typeface="Arial" panose="020B0604020202020204" pitchFamily="34" charset="0"/>
                          <a:cs typeface="Arial" panose="020B0604020202020204" pitchFamily="34" charset="0"/>
                        </a:rPr>
                        <a:t>Berburu</a:t>
                      </a:r>
                      <a:r>
                        <a:rPr dirty="0" sz="2200" lang="en-US">
                          <a:solidFill>
                            <a:schemeClr val="tx1"/>
                          </a:solidFill>
                          <a:latin typeface="Arial" panose="020B0604020202020204" pitchFamily="34" charset="0"/>
                          <a:cs typeface="Arial" panose="020B0604020202020204" pitchFamily="34" charset="0"/>
                        </a:rPr>
                        <a:t> </a:t>
                      </a:r>
                      <a:r>
                        <a:rPr dirty="0" sz="2200" lang="en-US" err="1">
                          <a:solidFill>
                            <a:schemeClr val="tx1"/>
                          </a:solidFill>
                          <a:latin typeface="Arial" panose="020B0604020202020204" pitchFamily="34" charset="0"/>
                          <a:cs typeface="Arial" panose="020B0604020202020204" pitchFamily="34" charset="0"/>
                        </a:rPr>
                        <a:t>Seluruh</a:t>
                      </a:r>
                      <a:r>
                        <a:rPr dirty="0" sz="2200" lang="en-US">
                          <a:solidFill>
                            <a:schemeClr val="tx1"/>
                          </a:solidFill>
                          <a:latin typeface="Arial" panose="020B0604020202020204" pitchFamily="34" charset="0"/>
                          <a:cs typeface="Arial" panose="020B0604020202020204" pitchFamily="34" charset="0"/>
                        </a:rPr>
                        <a:t> Indonesia (PERBAKIN)</a:t>
                      </a:r>
                    </a:p>
                  </a:txBody>
                  <a:tcPr marL="137160" marR="137160" marT="68580" marB="68580" anchor="ctr"/>
                </a:tc>
                <a:tc>
                  <a:txBody>
                    <a:bodyPr/>
                    <a:p>
                      <a:pPr algn="ctr"/>
                      <a:r>
                        <a:rPr dirty="0" sz="2200" lang="en-US">
                          <a:solidFill>
                            <a:schemeClr val="tx1"/>
                          </a:solidFill>
                          <a:latin typeface="Arial" panose="020B0604020202020204" pitchFamily="34" charset="0"/>
                          <a:cs typeface="Arial" panose="020B0604020202020204" pitchFamily="34" charset="0"/>
                        </a:rPr>
                        <a:t>50 orang</a:t>
                      </a:r>
                    </a:p>
                  </a:txBody>
                  <a:tcPr marL="137160" marR="137160" marT="68580" marB="68580" anchor="ctr"/>
                </a:tc>
                <a:tc>
                  <a:txBody>
                    <a:bodyPr/>
                    <a:p>
                      <a:r>
                        <a:rPr dirty="0" sz="2200" lang="en-US" err="1">
                          <a:solidFill>
                            <a:schemeClr val="tx1"/>
                          </a:solidFill>
                          <a:latin typeface="Arial" panose="020B0604020202020204" pitchFamily="34" charset="0"/>
                          <a:cs typeface="Arial" panose="020B0604020202020204" pitchFamily="34" charset="0"/>
                        </a:rPr>
                        <a:t>Rino</a:t>
                      </a:r>
                      <a:endParaRPr dirty="0" sz="2200" lang="en-US">
                        <a:solidFill>
                          <a:schemeClr val="tx1"/>
                        </a:solidFill>
                        <a:latin typeface="Arial" panose="020B0604020202020204" pitchFamily="34" charset="0"/>
                        <a:cs typeface="Arial" panose="020B0604020202020204" pitchFamily="34" charset="0"/>
                      </a:endParaRPr>
                    </a:p>
                  </a:txBody>
                  <a:tcPr marL="137160" marR="137160" marT="68580" marB="68580" anchor="ctr"/>
                </a:tc>
                <a:tc>
                  <a:txBody>
                    <a:bodyPr/>
                    <a:p>
                      <a:endParaRPr dirty="0" sz="2200" lang="en-US">
                        <a:solidFill>
                          <a:schemeClr val="tx1"/>
                        </a:solidFill>
                        <a:latin typeface="Arial" panose="020B0604020202020204" pitchFamily="34" charset="0"/>
                        <a:cs typeface="Arial" panose="020B0604020202020204" pitchFamily="34" charset="0"/>
                      </a:endParaRPr>
                    </a:p>
                  </a:txBody>
                  <a:tcPr marL="137160" marR="137160" marT="68580" marB="68580" anchor="ctr"/>
                </a:tc>
              </a:tr>
              <a:tr h="433952">
                <a:tc>
                  <a:txBody>
                    <a:bodyPr/>
                    <a:p>
                      <a:pPr algn="ctr"/>
                      <a:r>
                        <a:rPr dirty="0" sz="2200" lang="en-US">
                          <a:solidFill>
                            <a:schemeClr val="tx1"/>
                          </a:solidFill>
                          <a:latin typeface="Arial" panose="020B0604020202020204" pitchFamily="34" charset="0"/>
                          <a:cs typeface="Arial" panose="020B0604020202020204" pitchFamily="34" charset="0"/>
                        </a:rPr>
                        <a:t>22</a:t>
                      </a:r>
                    </a:p>
                  </a:txBody>
                  <a:tcPr marL="137160" marR="137160" marT="68580" marB="68580" anchor="ctr"/>
                </a:tc>
                <a:tc>
                  <a:txBody>
                    <a:bodyPr/>
                    <a:p>
                      <a:pPr algn="l" defTabSz="914400" eaLnBrk="1" fontAlgn="auto" hangingPunct="1" indent="0" latinLnBrk="0" lvl="0" marL="0" marR="0" rtl="0">
                        <a:lnSpc>
                          <a:spcPct val="100000"/>
                        </a:lnSpc>
                        <a:spcBef>
                          <a:spcPts val="0"/>
                        </a:spcBef>
                        <a:spcAft>
                          <a:spcPts val="0"/>
                        </a:spcAft>
                        <a:buClrTx/>
                        <a:buSzTx/>
                        <a:buFontTx/>
                        <a:buNone/>
                      </a:pPr>
                      <a:r>
                        <a:rPr dirty="0" sz="2200" lang="en-US" err="1">
                          <a:solidFill>
                            <a:schemeClr val="tx1"/>
                          </a:solidFill>
                          <a:latin typeface="Arial" panose="020B0604020202020204" pitchFamily="34" charset="0"/>
                          <a:cs typeface="Arial" panose="020B0604020202020204" pitchFamily="34" charset="0"/>
                        </a:rPr>
                        <a:t>Persatuan</a:t>
                      </a:r>
                      <a:r>
                        <a:rPr dirty="0" sz="2200" lang="en-US">
                          <a:solidFill>
                            <a:schemeClr val="tx1"/>
                          </a:solidFill>
                          <a:latin typeface="Arial" panose="020B0604020202020204" pitchFamily="34" charset="0"/>
                          <a:cs typeface="Arial" panose="020B0604020202020204" pitchFamily="34" charset="0"/>
                        </a:rPr>
                        <a:t> </a:t>
                      </a:r>
                      <a:r>
                        <a:rPr dirty="0" sz="2200" lang="en-US" err="1">
                          <a:solidFill>
                            <a:schemeClr val="tx1"/>
                          </a:solidFill>
                          <a:latin typeface="Arial" panose="020B0604020202020204" pitchFamily="34" charset="0"/>
                          <a:cs typeface="Arial" panose="020B0604020202020204" pitchFamily="34" charset="0"/>
                        </a:rPr>
                        <a:t>Olahraga</a:t>
                      </a:r>
                      <a:r>
                        <a:rPr dirty="0" sz="2200" lang="en-US">
                          <a:solidFill>
                            <a:schemeClr val="tx1"/>
                          </a:solidFill>
                          <a:latin typeface="Arial" panose="020B0604020202020204" pitchFamily="34" charset="0"/>
                          <a:cs typeface="Arial" panose="020B0604020202020204" pitchFamily="34" charset="0"/>
                        </a:rPr>
                        <a:t> </a:t>
                      </a:r>
                      <a:r>
                        <a:rPr dirty="0" sz="2200" lang="en-US" err="1">
                          <a:solidFill>
                            <a:schemeClr val="tx1"/>
                          </a:solidFill>
                          <a:latin typeface="Arial" panose="020B0604020202020204" pitchFamily="34" charset="0"/>
                          <a:cs typeface="Arial" panose="020B0604020202020204" pitchFamily="34" charset="0"/>
                        </a:rPr>
                        <a:t>Kempo</a:t>
                      </a:r>
                      <a:r>
                        <a:rPr dirty="0" sz="2200" lang="en-US">
                          <a:solidFill>
                            <a:schemeClr val="tx1"/>
                          </a:solidFill>
                          <a:latin typeface="Arial" panose="020B0604020202020204" pitchFamily="34" charset="0"/>
                          <a:cs typeface="Arial" panose="020B0604020202020204" pitchFamily="34" charset="0"/>
                        </a:rPr>
                        <a:t> (PORKEMI)</a:t>
                      </a:r>
                    </a:p>
                  </a:txBody>
                  <a:tcPr marL="137160" marR="137160" marT="68580" marB="68580" anchor="ctr"/>
                </a:tc>
                <a:tc>
                  <a:txBody>
                    <a:bodyPr/>
                    <a:p>
                      <a:pPr algn="ctr"/>
                      <a:r>
                        <a:rPr dirty="0" sz="2200" lang="en-US">
                          <a:solidFill>
                            <a:schemeClr val="tx1"/>
                          </a:solidFill>
                          <a:latin typeface="Arial" panose="020B0604020202020204" pitchFamily="34" charset="0"/>
                          <a:cs typeface="Arial" panose="020B0604020202020204" pitchFamily="34" charset="0"/>
                        </a:rPr>
                        <a:t>50 orang</a:t>
                      </a:r>
                    </a:p>
                  </a:txBody>
                  <a:tcPr marL="137160" marR="137160" marT="68580" marB="68580" anchor="ctr"/>
                </a:tc>
                <a:tc>
                  <a:txBody>
                    <a:bodyPr/>
                    <a:p>
                      <a:r>
                        <a:rPr dirty="0" sz="2200" lang="en-US" err="1">
                          <a:solidFill>
                            <a:schemeClr val="tx1"/>
                          </a:solidFill>
                          <a:latin typeface="Arial" panose="020B0604020202020204" pitchFamily="34" charset="0"/>
                          <a:cs typeface="Arial" panose="020B0604020202020204" pitchFamily="34" charset="0"/>
                        </a:rPr>
                        <a:t>Jeger</a:t>
                      </a:r>
                      <a:endParaRPr dirty="0" sz="2200" lang="en-US">
                        <a:solidFill>
                          <a:schemeClr val="tx1"/>
                        </a:solidFill>
                        <a:latin typeface="Arial" panose="020B0604020202020204" pitchFamily="34" charset="0"/>
                        <a:cs typeface="Arial" panose="020B0604020202020204" pitchFamily="34" charset="0"/>
                      </a:endParaRPr>
                    </a:p>
                  </a:txBody>
                  <a:tcPr marL="137160" marR="137160" marT="68580" marB="68580" anchor="ctr"/>
                </a:tc>
                <a:tc>
                  <a:txBody>
                    <a:bodyPr/>
                    <a:p>
                      <a:endParaRPr dirty="0" sz="2200" lang="en-US">
                        <a:solidFill>
                          <a:schemeClr val="tx1"/>
                        </a:solidFill>
                        <a:latin typeface="Arial" panose="020B0604020202020204" pitchFamily="34" charset="0"/>
                        <a:cs typeface="Arial" panose="020B0604020202020204" pitchFamily="34" charset="0"/>
                      </a:endParaRPr>
                    </a:p>
                  </a:txBody>
                  <a:tcPr marL="137160" marR="137160" marT="68580" marB="68580" anchor="ctr"/>
                </a:tc>
              </a:tr>
              <a:tr h="433952">
                <a:tc>
                  <a:txBody>
                    <a:bodyPr/>
                    <a:p>
                      <a:pPr algn="ctr"/>
                      <a:r>
                        <a:rPr dirty="0" sz="2200" lang="en-US">
                          <a:solidFill>
                            <a:schemeClr val="tx1"/>
                          </a:solidFill>
                          <a:latin typeface="Arial" panose="020B0604020202020204" pitchFamily="34" charset="0"/>
                          <a:cs typeface="Arial" panose="020B0604020202020204" pitchFamily="34" charset="0"/>
                        </a:rPr>
                        <a:t>23</a:t>
                      </a:r>
                    </a:p>
                  </a:txBody>
                  <a:tcPr marL="137160" marR="137160" marT="68580" marB="68580" anchor="ctr"/>
                </a:tc>
                <a:tc>
                  <a:txBody>
                    <a:bodyPr/>
                    <a:p>
                      <a:pPr algn="l" defTabSz="914400" eaLnBrk="1" fontAlgn="auto" hangingPunct="1" indent="0" latinLnBrk="0" lvl="0" marL="0" marR="0" rtl="0">
                        <a:lnSpc>
                          <a:spcPct val="100000"/>
                        </a:lnSpc>
                        <a:spcBef>
                          <a:spcPts val="0"/>
                        </a:spcBef>
                        <a:spcAft>
                          <a:spcPts val="0"/>
                        </a:spcAft>
                        <a:buClrTx/>
                        <a:buSzTx/>
                        <a:buFontTx/>
                        <a:buNone/>
                      </a:pPr>
                      <a:r>
                        <a:rPr dirty="0" sz="2200" lang="en-US">
                          <a:solidFill>
                            <a:schemeClr val="tx1"/>
                          </a:solidFill>
                          <a:latin typeface="Arial" panose="020B0604020202020204" pitchFamily="34" charset="0"/>
                          <a:cs typeface="Arial" panose="020B0604020202020204" pitchFamily="34" charset="0"/>
                        </a:rPr>
                        <a:t>Club </a:t>
                      </a:r>
                      <a:r>
                        <a:rPr dirty="0" sz="2200" lang="en-US" err="1">
                          <a:solidFill>
                            <a:schemeClr val="tx1"/>
                          </a:solidFill>
                          <a:latin typeface="Arial" panose="020B0604020202020204" pitchFamily="34" charset="0"/>
                          <a:cs typeface="Arial" panose="020B0604020202020204" pitchFamily="34" charset="0"/>
                        </a:rPr>
                        <a:t>Moge</a:t>
                      </a:r>
                      <a:endParaRPr dirty="0" sz="2200" lang="en-US">
                        <a:solidFill>
                          <a:schemeClr val="tx1"/>
                        </a:solidFill>
                        <a:latin typeface="Arial" panose="020B0604020202020204" pitchFamily="34" charset="0"/>
                        <a:cs typeface="Arial" panose="020B0604020202020204" pitchFamily="34" charset="0"/>
                      </a:endParaRPr>
                    </a:p>
                  </a:txBody>
                  <a:tcPr marL="137160" marR="137160" marT="68580" marB="68580" anchor="ctr"/>
                </a:tc>
                <a:tc>
                  <a:txBody>
                    <a:bodyPr/>
                    <a:p>
                      <a:pPr algn="ctr"/>
                      <a:r>
                        <a:rPr dirty="0" sz="2200" lang="en-US">
                          <a:solidFill>
                            <a:schemeClr val="tx1"/>
                          </a:solidFill>
                          <a:latin typeface="Arial" panose="020B0604020202020204" pitchFamily="34" charset="0"/>
                          <a:cs typeface="Arial" panose="020B0604020202020204" pitchFamily="34" charset="0"/>
                        </a:rPr>
                        <a:t>50 orang</a:t>
                      </a:r>
                    </a:p>
                  </a:txBody>
                  <a:tcPr marL="137160" marR="137160" marT="68580" marB="68580" anchor="ctr"/>
                </a:tc>
                <a:tc>
                  <a:txBody>
                    <a:bodyPr/>
                    <a:p>
                      <a:r>
                        <a:rPr dirty="0" sz="2200" lang="en-US">
                          <a:solidFill>
                            <a:schemeClr val="tx1"/>
                          </a:solidFill>
                          <a:latin typeface="Arial" panose="020B0604020202020204" pitchFamily="34" charset="0"/>
                          <a:cs typeface="Arial" panose="020B0604020202020204" pitchFamily="34" charset="0"/>
                        </a:rPr>
                        <a:t>Night Angels </a:t>
                      </a:r>
                    </a:p>
                  </a:txBody>
                  <a:tcPr marL="137160" marR="137160" marT="68580" marB="68580" anchor="ctr"/>
                </a:tc>
                <a:tc>
                  <a:txBody>
                    <a:bodyPr/>
                    <a:p>
                      <a:endParaRPr dirty="0" sz="2200" lang="en-US">
                        <a:solidFill>
                          <a:schemeClr val="tx1"/>
                        </a:solidFill>
                        <a:latin typeface="Arial" panose="020B0604020202020204" pitchFamily="34" charset="0"/>
                        <a:cs typeface="Arial" panose="020B0604020202020204" pitchFamily="34" charset="0"/>
                      </a:endParaRPr>
                    </a:p>
                  </a:txBody>
                  <a:tcPr marL="137160" marR="137160" marT="68580" marB="68580" anchor="ctr"/>
                </a:tc>
              </a:tr>
              <a:tr h="1049884">
                <a:tc>
                  <a:txBody>
                    <a:bodyPr/>
                    <a:p>
                      <a:pPr algn="ctr"/>
                      <a:r>
                        <a:rPr dirty="0" sz="2200" lang="en-US">
                          <a:solidFill>
                            <a:schemeClr val="tx1"/>
                          </a:solidFill>
                          <a:latin typeface="Arial" panose="020B0604020202020204" pitchFamily="34" charset="0"/>
                          <a:cs typeface="Arial" panose="020B0604020202020204" pitchFamily="34" charset="0"/>
                        </a:rPr>
                        <a:t>24</a:t>
                      </a:r>
                    </a:p>
                  </a:txBody>
                  <a:tcPr marL="137160" marR="137160" marT="68580" marB="68580" anchor="ctr"/>
                </a:tc>
                <a:tc>
                  <a:txBody>
                    <a:bodyPr/>
                    <a:p>
                      <a:pPr algn="l" defTabSz="914400" eaLnBrk="1" fontAlgn="auto" hangingPunct="1" indent="0" latinLnBrk="0" lvl="0" marL="0" marR="0" rtl="0">
                        <a:lnSpc>
                          <a:spcPct val="100000"/>
                        </a:lnSpc>
                        <a:spcBef>
                          <a:spcPts val="0"/>
                        </a:spcBef>
                        <a:spcAft>
                          <a:spcPts val="0"/>
                        </a:spcAft>
                        <a:buClrTx/>
                        <a:buSzTx/>
                        <a:buFontTx/>
                        <a:buNone/>
                      </a:pPr>
                      <a:r>
                        <a:rPr dirty="0" sz="2200" lang="en-US" err="1">
                          <a:solidFill>
                            <a:schemeClr val="tx1"/>
                          </a:solidFill>
                          <a:latin typeface="Arial" panose="020B0604020202020204" pitchFamily="34" charset="0"/>
                          <a:cs typeface="Arial" panose="020B0604020202020204" pitchFamily="34" charset="0"/>
                        </a:rPr>
                        <a:t>Pimpinan</a:t>
                      </a:r>
                      <a:r>
                        <a:rPr dirty="0" sz="2200" lang="en-US">
                          <a:solidFill>
                            <a:schemeClr val="tx1"/>
                          </a:solidFill>
                          <a:latin typeface="Arial" panose="020B0604020202020204" pitchFamily="34" charset="0"/>
                          <a:cs typeface="Arial" panose="020B0604020202020204" pitchFamily="34" charset="0"/>
                        </a:rPr>
                        <a:t> Media</a:t>
                      </a:r>
                    </a:p>
                  </a:txBody>
                  <a:tcPr marL="137160" marR="137160" marT="68580" marB="68580" anchor="ctr"/>
                </a:tc>
                <a:tc>
                  <a:txBody>
                    <a:bodyPr/>
                    <a:p>
                      <a:pPr algn="ctr"/>
                      <a:r>
                        <a:rPr dirty="0" sz="2200" lang="en-US">
                          <a:solidFill>
                            <a:schemeClr val="tx1"/>
                          </a:solidFill>
                          <a:latin typeface="Arial" panose="020B0604020202020204" pitchFamily="34" charset="0"/>
                          <a:cs typeface="Arial" panose="020B0604020202020204" pitchFamily="34" charset="0"/>
                        </a:rPr>
                        <a:t>61 orang (17 </a:t>
                      </a:r>
                      <a:r>
                        <a:rPr dirty="0" sz="2200" lang="en-US" err="1">
                          <a:solidFill>
                            <a:schemeClr val="tx1"/>
                          </a:solidFill>
                          <a:latin typeface="Arial" panose="020B0604020202020204" pitchFamily="34" charset="0"/>
                          <a:cs typeface="Arial" panose="020B0604020202020204" pitchFamily="34" charset="0"/>
                        </a:rPr>
                        <a:t>Pimred</a:t>
                      </a:r>
                      <a:r>
                        <a:rPr dirty="0" sz="2200" lang="en-US">
                          <a:solidFill>
                            <a:schemeClr val="tx1"/>
                          </a:solidFill>
                          <a:latin typeface="Arial" panose="020B0604020202020204" pitchFamily="34" charset="0"/>
                          <a:cs typeface="Arial" panose="020B0604020202020204" pitchFamily="34" charset="0"/>
                        </a:rPr>
                        <a:t>, 22 </a:t>
                      </a:r>
                      <a:r>
                        <a:rPr dirty="0" sz="2200" lang="en-US" err="1">
                          <a:solidFill>
                            <a:schemeClr val="tx1"/>
                          </a:solidFill>
                          <a:latin typeface="Arial" panose="020B0604020202020204" pitchFamily="34" charset="0"/>
                          <a:cs typeface="Arial" panose="020B0604020202020204" pitchFamily="34" charset="0"/>
                        </a:rPr>
                        <a:t>Cetak</a:t>
                      </a:r>
                      <a:r>
                        <a:rPr dirty="0" sz="2200" lang="en-US">
                          <a:solidFill>
                            <a:schemeClr val="tx1"/>
                          </a:solidFill>
                          <a:latin typeface="Arial" panose="020B0604020202020204" pitchFamily="34" charset="0"/>
                          <a:cs typeface="Arial" panose="020B0604020202020204" pitchFamily="34" charset="0"/>
                        </a:rPr>
                        <a:t>, 20 </a:t>
                      </a:r>
                      <a:r>
                        <a:rPr dirty="0" sz="2200" lang="en-US" err="1">
                          <a:solidFill>
                            <a:schemeClr val="tx1"/>
                          </a:solidFill>
                          <a:latin typeface="Arial" panose="020B0604020202020204" pitchFamily="34" charset="0"/>
                          <a:cs typeface="Arial" panose="020B0604020202020204" pitchFamily="34" charset="0"/>
                        </a:rPr>
                        <a:t>Elektronik</a:t>
                      </a:r>
                      <a:r>
                        <a:rPr dirty="0" sz="2200" lang="en-US">
                          <a:solidFill>
                            <a:schemeClr val="tx1"/>
                          </a:solidFill>
                          <a:latin typeface="Arial" panose="020B0604020202020204" pitchFamily="34" charset="0"/>
                          <a:cs typeface="Arial" panose="020B0604020202020204" pitchFamily="34" charset="0"/>
                        </a:rPr>
                        <a:t>, 12 </a:t>
                      </a:r>
                      <a:r>
                        <a:rPr dirty="0" sz="2200" lang="en-US" err="1">
                          <a:solidFill>
                            <a:schemeClr val="tx1"/>
                          </a:solidFill>
                          <a:latin typeface="Arial" panose="020B0604020202020204" pitchFamily="34" charset="0"/>
                          <a:cs typeface="Arial" panose="020B0604020202020204" pitchFamily="34" charset="0"/>
                        </a:rPr>
                        <a:t>Asing</a:t>
                      </a:r>
                      <a:r>
                        <a:rPr dirty="0" sz="2200" lang="en-US">
                          <a:solidFill>
                            <a:schemeClr val="tx1"/>
                          </a:solidFill>
                          <a:latin typeface="Arial" panose="020B0604020202020204" pitchFamily="34" charset="0"/>
                          <a:cs typeface="Arial" panose="020B0604020202020204" pitchFamily="34" charset="0"/>
                        </a:rPr>
                        <a:t>)</a:t>
                      </a:r>
                    </a:p>
                  </a:txBody>
                  <a:tcPr marL="137160" marR="137160" marT="68580" marB="68580" anchor="ctr"/>
                </a:tc>
                <a:tc>
                  <a:txBody>
                    <a:bodyPr/>
                    <a:p>
                      <a:endParaRPr dirty="0" sz="2200" lang="en-US">
                        <a:solidFill>
                          <a:schemeClr val="tx1"/>
                        </a:solidFill>
                        <a:latin typeface="Arial" panose="020B0604020202020204" pitchFamily="34" charset="0"/>
                        <a:cs typeface="Arial" panose="020B0604020202020204" pitchFamily="34" charset="0"/>
                      </a:endParaRPr>
                    </a:p>
                  </a:txBody>
                  <a:tcPr marL="137160" marR="137160" marT="68580" marB="68580" anchor="ctr"/>
                </a:tc>
                <a:tc>
                  <a:txBody>
                    <a:bodyPr/>
                    <a:p>
                      <a:endParaRPr dirty="0" sz="2200" lang="en-US">
                        <a:solidFill>
                          <a:schemeClr val="tx1"/>
                        </a:solidFill>
                        <a:latin typeface="Arial" panose="020B0604020202020204" pitchFamily="34" charset="0"/>
                        <a:cs typeface="Arial" panose="020B0604020202020204" pitchFamily="34" charset="0"/>
                      </a:endParaRPr>
                    </a:p>
                  </a:txBody>
                  <a:tcPr marL="137160" marR="137160" marT="68580" marB="68580" anchor="ctr"/>
                </a:tc>
              </a:tr>
              <a:tr h="433952">
                <a:tc>
                  <a:txBody>
                    <a:bodyPr/>
                    <a:p>
                      <a:pPr algn="ctr"/>
                      <a:r>
                        <a:rPr dirty="0" sz="2200" lang="en-US">
                          <a:solidFill>
                            <a:schemeClr val="tx1"/>
                          </a:solidFill>
                          <a:latin typeface="Arial" panose="020B0604020202020204" pitchFamily="34" charset="0"/>
                          <a:cs typeface="Arial" panose="020B0604020202020204" pitchFamily="34" charset="0"/>
                        </a:rPr>
                        <a:t>25</a:t>
                      </a:r>
                    </a:p>
                  </a:txBody>
                  <a:tcPr marL="137160" marR="137160" marT="68580" marB="68580" anchor="ctr"/>
                </a:tc>
                <a:tc>
                  <a:txBody>
                    <a:bodyPr/>
                    <a:p>
                      <a:pPr algn="l" defTabSz="914400" eaLnBrk="1" fontAlgn="auto" hangingPunct="1" indent="0" latinLnBrk="0" lvl="0" marL="0" marR="0" rtl="0">
                        <a:lnSpc>
                          <a:spcPct val="100000"/>
                        </a:lnSpc>
                        <a:spcBef>
                          <a:spcPts val="0"/>
                        </a:spcBef>
                        <a:spcAft>
                          <a:spcPts val="0"/>
                        </a:spcAft>
                        <a:buClrTx/>
                        <a:buSzTx/>
                        <a:buFontTx/>
                        <a:buNone/>
                      </a:pPr>
                      <a:r>
                        <a:rPr dirty="0" sz="2200" lang="en-US" err="1">
                          <a:solidFill>
                            <a:schemeClr val="tx1"/>
                          </a:solidFill>
                          <a:latin typeface="Arial" panose="020B0604020202020204" pitchFamily="34" charset="0"/>
                          <a:cs typeface="Arial" panose="020B0604020202020204" pitchFamily="34" charset="0"/>
                        </a:rPr>
                        <a:t>Masyarkat</a:t>
                      </a:r>
                      <a:r>
                        <a:rPr dirty="0" sz="2200" lang="en-US">
                          <a:solidFill>
                            <a:schemeClr val="tx1"/>
                          </a:solidFill>
                          <a:latin typeface="Arial" panose="020B0604020202020204" pitchFamily="34" charset="0"/>
                          <a:cs typeface="Arial" panose="020B0604020202020204" pitchFamily="34" charset="0"/>
                        </a:rPr>
                        <a:t> </a:t>
                      </a:r>
                      <a:r>
                        <a:rPr dirty="0" sz="2200" lang="en-US" err="1">
                          <a:solidFill>
                            <a:schemeClr val="tx1"/>
                          </a:solidFill>
                          <a:latin typeface="Arial" panose="020B0604020202020204" pitchFamily="34" charset="0"/>
                          <a:cs typeface="Arial" panose="020B0604020202020204" pitchFamily="34" charset="0"/>
                        </a:rPr>
                        <a:t>Desa</a:t>
                      </a:r>
                      <a:endParaRPr dirty="0" sz="2200" lang="en-US">
                        <a:solidFill>
                          <a:schemeClr val="tx1"/>
                        </a:solidFill>
                        <a:latin typeface="Arial" panose="020B0604020202020204" pitchFamily="34" charset="0"/>
                        <a:cs typeface="Arial" panose="020B0604020202020204" pitchFamily="34" charset="0"/>
                      </a:endParaRPr>
                    </a:p>
                  </a:txBody>
                  <a:tcPr marL="137160" marR="137160" marT="68580" marB="68580" anchor="ctr"/>
                </a:tc>
                <a:tc>
                  <a:txBody>
                    <a:bodyPr/>
                    <a:p>
                      <a:pPr algn="ctr"/>
                      <a:r>
                        <a:rPr dirty="0" sz="2200" lang="en-US">
                          <a:solidFill>
                            <a:schemeClr val="tx1"/>
                          </a:solidFill>
                          <a:latin typeface="Arial" panose="020B0604020202020204" pitchFamily="34" charset="0"/>
                          <a:cs typeface="Arial" panose="020B0604020202020204" pitchFamily="34" charset="0"/>
                        </a:rPr>
                        <a:t>40 orang</a:t>
                      </a:r>
                    </a:p>
                  </a:txBody>
                  <a:tcPr marL="137160" marR="137160" marT="68580" marB="68580" anchor="ctr"/>
                </a:tc>
                <a:tc>
                  <a:txBody>
                    <a:bodyPr/>
                    <a:p>
                      <a:endParaRPr dirty="0" sz="2200" lang="en-US">
                        <a:solidFill>
                          <a:schemeClr val="tx1"/>
                        </a:solidFill>
                        <a:latin typeface="Arial" panose="020B0604020202020204" pitchFamily="34" charset="0"/>
                        <a:cs typeface="Arial" panose="020B0604020202020204" pitchFamily="34" charset="0"/>
                      </a:endParaRPr>
                    </a:p>
                  </a:txBody>
                  <a:tcPr marL="137160" marR="137160" marT="68580" marB="68580" anchor="ctr"/>
                </a:tc>
                <a:tc>
                  <a:txBody>
                    <a:bodyPr/>
                    <a:p>
                      <a:endParaRPr dirty="0" sz="2200" lang="en-US">
                        <a:solidFill>
                          <a:schemeClr val="tx1"/>
                        </a:solidFill>
                        <a:latin typeface="Arial" panose="020B0604020202020204" pitchFamily="34" charset="0"/>
                        <a:cs typeface="Arial" panose="020B0604020202020204" pitchFamily="34" charset="0"/>
                      </a:endParaRPr>
                    </a:p>
                  </a:txBody>
                  <a:tcPr marL="137160" marR="137160" marT="68580" marB="68580" anchor="ctr"/>
                </a:tc>
              </a:tr>
              <a:tr h="433952">
                <a:tc>
                  <a:txBody>
                    <a:bodyPr/>
                    <a:p>
                      <a:pPr algn="ctr"/>
                      <a:r>
                        <a:rPr dirty="0" sz="2200" lang="en-US">
                          <a:solidFill>
                            <a:schemeClr val="tx1"/>
                          </a:solidFill>
                          <a:latin typeface="Arial" panose="020B0604020202020204" pitchFamily="34" charset="0"/>
                          <a:cs typeface="Arial" panose="020B0604020202020204" pitchFamily="34" charset="0"/>
                        </a:rPr>
                        <a:t>26</a:t>
                      </a:r>
                    </a:p>
                  </a:txBody>
                  <a:tcPr marL="137160" marR="137160" marT="68580" marB="68580" anchor="ctr"/>
                </a:tc>
                <a:tc>
                  <a:txBody>
                    <a:bodyPr/>
                    <a:p>
                      <a:pPr algn="l" defTabSz="914400" eaLnBrk="1" fontAlgn="auto" hangingPunct="1" indent="0" latinLnBrk="0" lvl="0" marL="0" marR="0" rtl="0">
                        <a:lnSpc>
                          <a:spcPct val="100000"/>
                        </a:lnSpc>
                        <a:spcBef>
                          <a:spcPts val="0"/>
                        </a:spcBef>
                        <a:spcAft>
                          <a:spcPts val="0"/>
                        </a:spcAft>
                        <a:buClrTx/>
                        <a:buSzTx/>
                        <a:buFontTx/>
                        <a:buNone/>
                      </a:pPr>
                      <a:r>
                        <a:rPr dirty="0" sz="2200" lang="en-US" err="1">
                          <a:solidFill>
                            <a:schemeClr val="tx1"/>
                          </a:solidFill>
                          <a:latin typeface="Arial" panose="020B0604020202020204" pitchFamily="34" charset="0"/>
                          <a:cs typeface="Arial" panose="020B0604020202020204" pitchFamily="34" charset="0"/>
                        </a:rPr>
                        <a:t>Panitia</a:t>
                      </a:r>
                      <a:endParaRPr dirty="0" sz="2200" lang="en-US">
                        <a:solidFill>
                          <a:schemeClr val="tx1"/>
                        </a:solidFill>
                        <a:latin typeface="Arial" panose="020B0604020202020204" pitchFamily="34" charset="0"/>
                        <a:cs typeface="Arial" panose="020B0604020202020204" pitchFamily="34" charset="0"/>
                      </a:endParaRPr>
                    </a:p>
                  </a:txBody>
                  <a:tcPr marL="137160" marR="137160" marT="68580" marB="68580" anchor="ctr"/>
                </a:tc>
                <a:tc>
                  <a:txBody>
                    <a:bodyPr/>
                    <a:p>
                      <a:pPr algn="ctr"/>
                      <a:r>
                        <a:rPr dirty="0" sz="2200" lang="en-US">
                          <a:solidFill>
                            <a:schemeClr val="tx1"/>
                          </a:solidFill>
                          <a:latin typeface="Arial" panose="020B0604020202020204" pitchFamily="34" charset="0"/>
                          <a:cs typeface="Arial" panose="020B0604020202020204" pitchFamily="34" charset="0"/>
                        </a:rPr>
                        <a:t>40 orang</a:t>
                      </a:r>
                    </a:p>
                  </a:txBody>
                  <a:tcPr marL="137160" marR="137160" marT="68580" marB="68580" anchor="ctr"/>
                </a:tc>
                <a:tc>
                  <a:txBody>
                    <a:bodyPr/>
                    <a:p>
                      <a:endParaRPr dirty="0" sz="2200" lang="en-US">
                        <a:solidFill>
                          <a:schemeClr val="tx1"/>
                        </a:solidFill>
                        <a:latin typeface="Arial" panose="020B0604020202020204" pitchFamily="34" charset="0"/>
                        <a:cs typeface="Arial" panose="020B0604020202020204" pitchFamily="34" charset="0"/>
                      </a:endParaRPr>
                    </a:p>
                  </a:txBody>
                  <a:tcPr marL="137160" marR="137160" marT="68580" marB="68580" anchor="ctr"/>
                </a:tc>
                <a:tc>
                  <a:txBody>
                    <a:bodyPr/>
                    <a:p>
                      <a:endParaRPr dirty="0" sz="2200" lang="en-US">
                        <a:solidFill>
                          <a:schemeClr val="tx1"/>
                        </a:solidFill>
                        <a:latin typeface="Arial" panose="020B0604020202020204" pitchFamily="34" charset="0"/>
                        <a:cs typeface="Arial" panose="020B0604020202020204" pitchFamily="34" charset="0"/>
                      </a:endParaRPr>
                    </a:p>
                  </a:txBody>
                  <a:tcPr marL="137160" marR="137160" marT="68580" marB="68580" anchor="ctr"/>
                </a:tc>
              </a:tr>
              <a:tr h="1022771">
                <a:tc>
                  <a:txBody>
                    <a:bodyPr/>
                    <a:p>
                      <a:pPr algn="ctr"/>
                      <a:endParaRPr dirty="0" sz="2200" lang="en-US">
                        <a:solidFill>
                          <a:schemeClr val="tx1"/>
                        </a:solidFill>
                        <a:latin typeface="Arial" panose="020B0604020202020204" pitchFamily="34" charset="0"/>
                        <a:cs typeface="Arial" panose="020B0604020202020204" pitchFamily="34" charset="0"/>
                      </a:endParaRPr>
                    </a:p>
                  </a:txBody>
                  <a:tcPr marL="137160" marR="137160" marT="68580" marB="68580" anchor="ctr"/>
                </a:tc>
                <a:tc>
                  <a:txBody>
                    <a:bodyPr/>
                    <a:p>
                      <a:pPr algn="ctr" defTabSz="914400" eaLnBrk="1" fontAlgn="auto" hangingPunct="1" indent="0" latinLnBrk="0" lvl="0" marL="0" marR="0" rtl="0">
                        <a:lnSpc>
                          <a:spcPct val="100000"/>
                        </a:lnSpc>
                        <a:spcBef>
                          <a:spcPts val="0"/>
                        </a:spcBef>
                        <a:spcAft>
                          <a:spcPts val="0"/>
                        </a:spcAft>
                        <a:buClrTx/>
                        <a:buSzTx/>
                        <a:buFontTx/>
                        <a:buNone/>
                      </a:pPr>
                      <a:r>
                        <a:rPr b="1" dirty="0" sz="2200" lang="en-US">
                          <a:solidFill>
                            <a:schemeClr val="tx1"/>
                          </a:solidFill>
                          <a:latin typeface="Arial" panose="020B0604020202020204" pitchFamily="34" charset="0"/>
                          <a:cs typeface="Arial" panose="020B0604020202020204" pitchFamily="34" charset="0"/>
                        </a:rPr>
                        <a:t>TOTAL</a:t>
                      </a:r>
                    </a:p>
                  </a:txBody>
                  <a:tcPr marL="137160" marR="137160" marT="68580" marB="68580" anchor="ctr"/>
                </a:tc>
                <a:tc>
                  <a:txBody>
                    <a:bodyPr/>
                    <a:p>
                      <a:pPr algn="ctr" defTabSz="914400" eaLnBrk="1" fontAlgn="auto" hangingPunct="1" indent="0" latinLnBrk="0" lvl="0" marL="0" marR="0" rtl="0">
                        <a:lnSpc>
                          <a:spcPct val="100000"/>
                        </a:lnSpc>
                        <a:spcBef>
                          <a:spcPts val="0"/>
                        </a:spcBef>
                        <a:spcAft>
                          <a:spcPts val="0"/>
                        </a:spcAft>
                        <a:buClrTx/>
                        <a:buSzTx/>
                        <a:buFontTx/>
                        <a:buNone/>
                      </a:pPr>
                      <a:r>
                        <a:rPr b="1" dirty="0" sz="2200" lang="en-US">
                          <a:solidFill>
                            <a:schemeClr val="tx1"/>
                          </a:solidFill>
                          <a:latin typeface="Arial" panose="020B0604020202020204" pitchFamily="34" charset="0"/>
                          <a:cs typeface="Arial" panose="020B0604020202020204" pitchFamily="34" charset="0"/>
                        </a:rPr>
                        <a:t>2.000 orang</a:t>
                      </a:r>
                    </a:p>
                  </a:txBody>
                  <a:tcPr marL="137160" marR="137160" marT="68580" marB="68580" anchor="ctr"/>
                </a:tc>
                <a:tc>
                  <a:txBody>
                    <a:bodyPr/>
                    <a:p>
                      <a:pPr algn="ctr"/>
                      <a:endParaRPr b="1" dirty="0" sz="2200" lang="en-US">
                        <a:solidFill>
                          <a:schemeClr val="tx1"/>
                        </a:solidFill>
                        <a:latin typeface="Arial" panose="020B0604020202020204" pitchFamily="34" charset="0"/>
                        <a:cs typeface="Arial" panose="020B0604020202020204" pitchFamily="34" charset="0"/>
                      </a:endParaRPr>
                    </a:p>
                  </a:txBody>
                  <a:tcPr marL="137160" marR="137160" marT="68580" marB="68580" anchor="ctr"/>
                </a:tc>
                <a:tc>
                  <a:txBody>
                    <a:bodyPr/>
                    <a:p>
                      <a:pPr algn="ctr"/>
                      <a:endParaRPr b="1" dirty="0" sz="2200" lang="en-US">
                        <a:solidFill>
                          <a:schemeClr val="tx1"/>
                        </a:solidFill>
                        <a:latin typeface="Arial" panose="020B0604020202020204" pitchFamily="34" charset="0"/>
                        <a:cs typeface="Arial" panose="020B0604020202020204" pitchFamily="34" charset="0"/>
                      </a:endParaRPr>
                    </a:p>
                  </a:txBody>
                  <a:tcPr marL="137160" marR="137160" marT="68580" marB="68580" anchor="ctr"/>
                </a:tc>
              </a:tr>
            </a:tbl>
          </a:graphicData>
        </a:graphic>
      </p:graphicFrame>
      <p:sp>
        <p:nvSpPr>
          <p:cNvPr id="1048674" name="TextBox 4"/>
          <p:cNvSpPr txBox="1"/>
          <p:nvPr/>
        </p:nvSpPr>
        <p:spPr>
          <a:xfrm>
            <a:off x="434045" y="264"/>
            <a:ext cx="2633897" cy="1238801"/>
          </a:xfrm>
          <a:prstGeom prst="rect"/>
        </p:spPr>
        <p:txBody>
          <a:bodyPr anchor="t" bIns="0" lIns="0" rIns="0" rtlCol="0" tIns="0">
            <a:spAutoFit/>
          </a:bodyPr>
          <a:p>
            <a:pPr>
              <a:lnSpc>
                <a:spcPts val="9999"/>
              </a:lnSpc>
            </a:pPr>
            <a:r>
              <a:rPr b="1" dirty="0" sz="6000" lang="en-US" spc="-150">
                <a:solidFill>
                  <a:srgbClr val="10BCB0"/>
                </a:solidFill>
                <a:latin typeface="Garet Book"/>
              </a:rPr>
              <a:t>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675" name="Title 1"/>
          <p:cNvSpPr txBox="1"/>
          <p:nvPr/>
        </p:nvSpPr>
        <p:spPr>
          <a:xfrm>
            <a:off x="2209800" y="342900"/>
            <a:ext cx="13792200" cy="1049088"/>
          </a:xfrm>
          <a:prstGeom prst="rect"/>
        </p:spPr>
        <p:txBody>
          <a:bodyPr anchor="ctr">
            <a:noAutofit/>
          </a:bodyPr>
          <a:lstStyle>
            <a:lvl1pPr algn="ctr" defTabSz="914400" eaLnBrk="1" hangingPunct="1" latinLnBrk="0" rtl="0">
              <a:spcBef>
                <a:spcPct val="0"/>
              </a:spcBef>
              <a:buNone/>
              <a:defRPr sz="4400" kern="1200">
                <a:solidFill>
                  <a:schemeClr val="tx1"/>
                </a:solidFill>
                <a:latin typeface="+mj-lt"/>
                <a:ea typeface="+mj-ea"/>
                <a:cs typeface="+mj-cs"/>
              </a:defRPr>
            </a:lvl1pPr>
          </a:lstStyle>
          <a:p>
            <a:r>
              <a:rPr b="1" dirty="0" lang="en-US">
                <a:latin typeface="Arial" panose="020B0604020202020204" pitchFamily="34" charset="0"/>
                <a:cs typeface="Arial" panose="020B0604020202020204" pitchFamily="34" charset="0"/>
              </a:rPr>
              <a:t>DESIGN UNDANGAN DUBES</a:t>
            </a:r>
          </a:p>
        </p:txBody>
      </p:sp>
      <p:sp>
        <p:nvSpPr>
          <p:cNvPr id="1048676" name="TextBox 4"/>
          <p:cNvSpPr txBox="1"/>
          <p:nvPr/>
        </p:nvSpPr>
        <p:spPr>
          <a:xfrm>
            <a:off x="434045" y="264"/>
            <a:ext cx="2633897" cy="1238801"/>
          </a:xfrm>
          <a:prstGeom prst="rect"/>
        </p:spPr>
        <p:txBody>
          <a:bodyPr anchor="t" bIns="0" lIns="0" rIns="0" rtlCol="0" tIns="0">
            <a:spAutoFit/>
          </a:bodyPr>
          <a:p>
            <a:pPr>
              <a:lnSpc>
                <a:spcPts val="9999"/>
              </a:lnSpc>
            </a:pPr>
            <a:r>
              <a:rPr b="1" dirty="0" sz="6000" lang="en-US" spc="-150">
                <a:solidFill>
                  <a:srgbClr val="10BCB0"/>
                </a:solidFill>
                <a:latin typeface="Garet Book"/>
              </a:rPr>
              <a:t>13</a:t>
            </a:r>
          </a:p>
        </p:txBody>
      </p:sp>
      <p:pic>
        <p:nvPicPr>
          <p:cNvPr id="2097178" name="Picture 5"/>
          <p:cNvPicPr>
            <a:picLocks noChangeAspect="1"/>
          </p:cNvPicPr>
          <p:nvPr/>
        </p:nvPicPr>
        <p:blipFill>
          <a:blip xmlns:r="http://schemas.openxmlformats.org/officeDocument/2006/relationships" r:embed="rId1"/>
          <a:stretch>
            <a:fillRect/>
          </a:stretch>
        </p:blipFill>
        <p:spPr>
          <a:xfrm>
            <a:off x="1733550" y="1266279"/>
            <a:ext cx="14820900" cy="8336756"/>
          </a:xfrm>
          <a:prstGeom prst="rec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82" name=""/>
        <p:cNvGrpSpPr/>
        <p:nvPr/>
      </p:nvGrpSpPr>
      <p:grpSpPr>
        <a:xfrm>
          <a:off x="0" y="0"/>
          <a:ext cx="0" cy="0"/>
          <a:chOff x="0" y="0"/>
          <a:chExt cx="0" cy="0"/>
        </a:xfrm>
      </p:grpSpPr>
      <p:pic>
        <p:nvPicPr>
          <p:cNvPr id="2097179" name="Picture 6"/>
          <p:cNvPicPr>
            <a:picLocks noChangeAspect="1"/>
          </p:cNvPicPr>
          <p:nvPr/>
        </p:nvPicPr>
        <p:blipFill>
          <a:blip xmlns:r="http://schemas.openxmlformats.org/officeDocument/2006/relationships" r:embed="rId1">
            <a:alphaModFix amt="60000"/>
          </a:blip>
          <a:srcRect/>
          <a:stretch>
            <a:fillRect/>
          </a:stretch>
        </p:blipFill>
        <p:spPr>
          <a:xfrm rot="6807041">
            <a:off x="1201682" y="639990"/>
            <a:ext cx="8605095" cy="8229600"/>
          </a:xfrm>
          <a:prstGeom prst="rect"/>
        </p:spPr>
      </p:pic>
      <p:sp>
        <p:nvSpPr>
          <p:cNvPr id="1048677" name="Rectangle 98"/>
          <p:cNvSpPr/>
          <p:nvPr/>
        </p:nvSpPr>
        <p:spPr>
          <a:xfrm>
            <a:off x="17060" y="0"/>
            <a:ext cx="688731" cy="684527"/>
          </a:xfrm>
          <a:prstGeom prst="rect"/>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solidFill>
                <a:srgbClr val="66FFFF"/>
              </a:solidFill>
            </a:endParaRPr>
          </a:p>
        </p:txBody>
      </p:sp>
      <p:pic>
        <p:nvPicPr>
          <p:cNvPr id="2097180" name="Picture 8"/>
          <p:cNvPicPr>
            <a:picLocks noChangeAspect="1"/>
          </p:cNvPicPr>
          <p:nvPr/>
        </p:nvPicPr>
        <p:blipFill>
          <a:blip xmlns:r="http://schemas.openxmlformats.org/officeDocument/2006/relationships" r:embed="rId2"/>
          <a:srcRect/>
          <a:stretch>
            <a:fillRect/>
          </a:stretch>
        </p:blipFill>
        <p:spPr>
          <a:xfrm flipH="1">
            <a:off x="10384811" y="0"/>
            <a:ext cx="7391400" cy="7391400"/>
          </a:xfrm>
          <a:prstGeom prst="rect"/>
        </p:spPr>
      </p:pic>
      <p:sp>
        <p:nvSpPr>
          <p:cNvPr id="1048678" name="Rectangle 2"/>
          <p:cNvSpPr/>
          <p:nvPr/>
        </p:nvSpPr>
        <p:spPr>
          <a:xfrm>
            <a:off x="7875976" y="4782004"/>
            <a:ext cx="9562529" cy="2285241"/>
          </a:xfrm>
          <a:prstGeom prst="rect"/>
          <a:noFill/>
        </p:spPr>
        <p:txBody>
          <a:bodyPr bIns="34290" lIns="68580" rIns="68580" tIns="34290" wrap="square">
            <a:spAutoFit/>
          </a:bodyPr>
          <a:p>
            <a:pPr algn="r"/>
            <a:r>
              <a:rPr dirty="0" sz="7200" lang="en-US">
                <a:ln w="0"/>
                <a:effectLst>
                  <a:outerShdw algn="tl" blurRad="38100" dir="2700000" dist="19050" rotWithShape="0">
                    <a:schemeClr val="dk1">
                      <a:alpha val="40000"/>
                    </a:schemeClr>
                  </a:outerShdw>
                </a:effectLst>
                <a:latin typeface="Rockwell" panose="02060603020205020403" pitchFamily="18" charset="0"/>
              </a:rPr>
              <a:t>Draft Design Souvenir </a:t>
            </a:r>
            <a:r>
              <a:rPr dirty="0" sz="7200" lang="en-US" err="1">
                <a:ln w="0"/>
                <a:effectLst>
                  <a:outerShdw algn="tl" blurRad="38100" dir="2700000" dist="19050" rotWithShape="0">
                    <a:schemeClr val="dk1">
                      <a:alpha val="40000"/>
                    </a:schemeClr>
                  </a:outerShdw>
                </a:effectLst>
                <a:latin typeface="Rockwell" panose="02060603020205020403" pitchFamily="18" charset="0"/>
              </a:rPr>
              <a:t>Giat</a:t>
            </a:r>
            <a:r>
              <a:rPr dirty="0" sz="7200" lang="en-US">
                <a:ln w="0"/>
                <a:effectLst>
                  <a:outerShdw algn="tl" blurRad="38100" dir="2700000" dist="19050" rotWithShape="0">
                    <a:schemeClr val="dk1">
                      <a:alpha val="40000"/>
                    </a:schemeClr>
                  </a:outerShdw>
                </a:effectLst>
                <a:latin typeface="Rockwell" panose="02060603020205020403" pitchFamily="18" charset="0"/>
              </a:rPr>
              <a:t> HANI 2023</a:t>
            </a:r>
          </a:p>
        </p:txBody>
      </p:sp>
      <p:sp>
        <p:nvSpPr>
          <p:cNvPr id="1048679" name="TextBox 4"/>
          <p:cNvSpPr txBox="1"/>
          <p:nvPr/>
        </p:nvSpPr>
        <p:spPr>
          <a:xfrm>
            <a:off x="434045" y="264"/>
            <a:ext cx="2633897" cy="1238801"/>
          </a:xfrm>
          <a:prstGeom prst="rect"/>
        </p:spPr>
        <p:txBody>
          <a:bodyPr anchor="t" bIns="0" lIns="0" rIns="0" rtlCol="0" tIns="0">
            <a:spAutoFit/>
          </a:bodyPr>
          <a:p>
            <a:pPr>
              <a:lnSpc>
                <a:spcPts val="9999"/>
              </a:lnSpc>
            </a:pPr>
            <a:r>
              <a:rPr b="1" dirty="0" sz="6000" lang="en-US" spc="-150">
                <a:solidFill>
                  <a:srgbClr val="10BCB0"/>
                </a:solidFill>
                <a:latin typeface="Garet Book"/>
              </a:rPr>
              <a:t>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pic>
        <p:nvPicPr>
          <p:cNvPr id="2097181" name="Picture 8"/>
          <p:cNvPicPr>
            <a:picLocks noChangeAspect="1"/>
          </p:cNvPicPr>
          <p:nvPr/>
        </p:nvPicPr>
        <p:blipFill>
          <a:blip xmlns:r="http://schemas.openxmlformats.org/officeDocument/2006/relationships" r:embed="rId1"/>
          <a:srcRect/>
          <a:stretch>
            <a:fillRect/>
          </a:stretch>
        </p:blipFill>
        <p:spPr>
          <a:xfrm flipH="1">
            <a:off x="10318384" y="1635795"/>
            <a:ext cx="7388855" cy="7388855"/>
          </a:xfrm>
          <a:prstGeom prst="rect"/>
        </p:spPr>
      </p:pic>
      <p:pic>
        <p:nvPicPr>
          <p:cNvPr id="2097182" name="Picture 4"/>
          <p:cNvPicPr>
            <a:picLocks noChangeAspect="1"/>
          </p:cNvPicPr>
          <p:nvPr/>
        </p:nvPicPr>
        <p:blipFill rotWithShape="1">
          <a:blip xmlns:r="http://schemas.openxmlformats.org/officeDocument/2006/relationships" r:embed="rId2"/>
          <a:srcRect l="27916" t="10001" r="44167" b="58113"/>
          <a:stretch>
            <a:fillRect/>
          </a:stretch>
        </p:blipFill>
        <p:spPr>
          <a:xfrm>
            <a:off x="7649919" y="1937814"/>
            <a:ext cx="10449046" cy="6713391"/>
          </a:xfrm>
          <a:prstGeom prst="rect"/>
        </p:spPr>
      </p:pic>
      <p:sp>
        <p:nvSpPr>
          <p:cNvPr id="1048680" name="TextBox 4"/>
          <p:cNvSpPr txBox="1"/>
          <p:nvPr/>
        </p:nvSpPr>
        <p:spPr>
          <a:xfrm>
            <a:off x="434045" y="264"/>
            <a:ext cx="2633897" cy="1238801"/>
          </a:xfrm>
          <a:prstGeom prst="rect"/>
        </p:spPr>
        <p:txBody>
          <a:bodyPr anchor="t" bIns="0" lIns="0" rIns="0" rtlCol="0" tIns="0">
            <a:spAutoFit/>
          </a:bodyPr>
          <a:p>
            <a:pPr>
              <a:lnSpc>
                <a:spcPts val="9999"/>
              </a:lnSpc>
            </a:pPr>
            <a:r>
              <a:rPr b="1" dirty="0" sz="6000" lang="en-US" spc="-150">
                <a:solidFill>
                  <a:srgbClr val="10BCB0"/>
                </a:solidFill>
                <a:latin typeface="Garet Book"/>
              </a:rPr>
              <a:t>15</a:t>
            </a:r>
          </a:p>
        </p:txBody>
      </p:sp>
      <p:sp>
        <p:nvSpPr>
          <p:cNvPr id="1048681" name="TextBox 7"/>
          <p:cNvSpPr txBox="1"/>
          <p:nvPr/>
        </p:nvSpPr>
        <p:spPr>
          <a:xfrm>
            <a:off x="2335114" y="8087264"/>
            <a:ext cx="4465879" cy="369332"/>
          </a:xfrm>
          <a:prstGeom prst="rect"/>
          <a:noFill/>
        </p:spPr>
        <p:txBody>
          <a:bodyPr rtlCol="0" wrap="square">
            <a:spAutoFit/>
          </a:bodyPr>
          <a:p>
            <a:pPr algn="ctr"/>
            <a:r>
              <a:rPr b="1" dirty="0" lang="en-US">
                <a:latin typeface="Rockwell" panose="02060603020205020403" pitchFamily="18" charset="0"/>
              </a:rPr>
              <a:t>GOODIE BAG BAHAN SPUNBOND </a:t>
            </a:r>
          </a:p>
        </p:txBody>
      </p:sp>
      <p:pic>
        <p:nvPicPr>
          <p:cNvPr id="2097183" name="Picture 8"/>
          <p:cNvPicPr>
            <a:picLocks noChangeAspect="1"/>
          </p:cNvPicPr>
          <p:nvPr/>
        </p:nvPicPr>
        <p:blipFill rotWithShape="1">
          <a:blip xmlns:r="http://schemas.openxmlformats.org/officeDocument/2006/relationships" r:embed="rId3"/>
          <a:srcRect l="30833" t="25555" r="47500" b="27778"/>
          <a:stretch>
            <a:fillRect/>
          </a:stretch>
        </p:blipFill>
        <p:spPr>
          <a:xfrm>
            <a:off x="1486188" y="614221"/>
            <a:ext cx="6163733" cy="7467600"/>
          </a:xfrm>
          <a:prstGeom prst="rec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4C5270"/>
        </a:solidFill>
      </p:bgPr>
    </p:bg>
    <p:spTree>
      <p:nvGrpSpPr>
        <p:cNvPr id="86" name=""/>
        <p:cNvGrpSpPr/>
        <p:nvPr/>
      </p:nvGrpSpPr>
      <p:grpSpPr>
        <a:xfrm>
          <a:off x="0" y="0"/>
          <a:ext cx="0" cy="0"/>
          <a:chOff x="0" y="0"/>
          <a:chExt cx="0" cy="0"/>
        </a:xfrm>
      </p:grpSpPr>
      <p:pic>
        <p:nvPicPr>
          <p:cNvPr id="2097184" name="Picture 2" descr="Area Map - GWK Cultural Park"/>
          <p:cNvPicPr>
            <a:picLocks noChangeAspect="1" noChangeArrowheads="1"/>
          </p:cNvPicPr>
          <p:nvPr/>
        </p:nvPicPr>
        <p:blipFill>
          <a:blip xmlns:r="http://schemas.openxmlformats.org/officeDocument/2006/relationships" r:embed="rId1"/>
          <a:srcRect/>
          <a:stretch>
            <a:fillRect/>
          </a:stretch>
        </p:blipFill>
        <p:spPr bwMode="auto">
          <a:xfrm>
            <a:off x="712322" y="1714500"/>
            <a:ext cx="11860678" cy="7961634"/>
          </a:xfrm>
          <a:prstGeom prst="rect"/>
          <a:noFill/>
          <a:ln>
            <a:noFill/>
          </a:ln>
        </p:spPr>
      </p:pic>
      <p:pic>
        <p:nvPicPr>
          <p:cNvPr id="2097185" name="Picture 6"/>
          <p:cNvPicPr>
            <a:picLocks noChangeAspect="1"/>
          </p:cNvPicPr>
          <p:nvPr/>
        </p:nvPicPr>
        <p:blipFill>
          <a:blip xmlns:r="http://schemas.openxmlformats.org/officeDocument/2006/relationships" r:embed="rId2">
            <a:alphaModFix amt="60000"/>
          </a:blip>
          <a:srcRect/>
          <a:stretch>
            <a:fillRect/>
          </a:stretch>
        </p:blipFill>
        <p:spPr>
          <a:xfrm rot="6807041">
            <a:off x="9947622" y="-6258476"/>
            <a:ext cx="8605095" cy="8229600"/>
          </a:xfrm>
          <a:prstGeom prst="rect"/>
        </p:spPr>
      </p:pic>
      <p:pic>
        <p:nvPicPr>
          <p:cNvPr id="2097186" name="Picture 18" descr="A picture containing nature, colorful, night sky"/>
          <p:cNvPicPr>
            <a:picLocks noChangeAspect="1"/>
          </p:cNvPicPr>
          <p:nvPr/>
        </p:nvPicPr>
        <p:blipFill rotWithShape="1">
          <a:blip xmlns:r="http://schemas.openxmlformats.org/officeDocument/2006/relationships" r:embed="rId3"/>
          <a:srcRect l="22896" t="13476" r="21549" b="6524"/>
          <a:stretch>
            <a:fillRect/>
          </a:stretch>
        </p:blipFill>
        <p:spPr>
          <a:xfrm>
            <a:off x="13066312" y="3855242"/>
            <a:ext cx="4509366" cy="3645993"/>
          </a:xfrm>
          <a:prstGeom prst="rect"/>
          <a:ln w="28575">
            <a:solidFill>
              <a:schemeClr val="bg1"/>
            </a:solidFill>
          </a:ln>
        </p:spPr>
      </p:pic>
      <p:sp>
        <p:nvSpPr>
          <p:cNvPr id="1048685" name="TextBox 24"/>
          <p:cNvSpPr txBox="1"/>
          <p:nvPr/>
        </p:nvSpPr>
        <p:spPr>
          <a:xfrm>
            <a:off x="14249400" y="7684626"/>
            <a:ext cx="2170787" cy="461665"/>
          </a:xfrm>
          <a:prstGeom prst="rect"/>
          <a:noFill/>
        </p:spPr>
        <p:txBody>
          <a:bodyPr rtlCol="0" wrap="none">
            <a:spAutoFit/>
          </a:bodyPr>
          <a:p>
            <a:r>
              <a:rPr dirty="0" sz="2400" lang="en-US">
                <a:solidFill>
                  <a:schemeClr val="bg1"/>
                </a:solidFill>
                <a:latin typeface="Garet Book" panose="020B0604020202020204" charset="0"/>
              </a:rPr>
              <a:t>Festival Park</a:t>
            </a:r>
          </a:p>
        </p:txBody>
      </p:sp>
      <p:cxnSp>
        <p:nvCxnSpPr>
          <p:cNvPr id="3145729" name="Straight Arrow Connector 6"/>
          <p:cNvCxnSpPr>
            <a:cxnSpLocks/>
            <a:stCxn id="2097186" idx="1"/>
          </p:cNvCxnSpPr>
          <p:nvPr/>
        </p:nvCxnSpPr>
        <p:spPr>
          <a:xfrm flipH="1" flipV="1">
            <a:off x="8334430" y="4887521"/>
            <a:ext cx="4731882" cy="790718"/>
          </a:xfrm>
          <a:prstGeom prst="straightConnector1"/>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048686" name="Rectangle 15"/>
          <p:cNvSpPr/>
          <p:nvPr/>
        </p:nvSpPr>
        <p:spPr>
          <a:xfrm>
            <a:off x="73269" y="38364"/>
            <a:ext cx="688731" cy="684527"/>
          </a:xfrm>
          <a:prstGeom prst="rect"/>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solidFill>
                <a:srgbClr val="66FFFF"/>
              </a:solidFill>
            </a:endParaRPr>
          </a:p>
        </p:txBody>
      </p:sp>
      <p:sp>
        <p:nvSpPr>
          <p:cNvPr id="1048687" name="TextBox 4"/>
          <p:cNvSpPr txBox="1"/>
          <p:nvPr/>
        </p:nvSpPr>
        <p:spPr>
          <a:xfrm>
            <a:off x="434045" y="264"/>
            <a:ext cx="2633897" cy="1238801"/>
          </a:xfrm>
          <a:prstGeom prst="rect"/>
        </p:spPr>
        <p:txBody>
          <a:bodyPr anchor="t" bIns="0" lIns="0" rIns="0" rtlCol="0" tIns="0">
            <a:spAutoFit/>
          </a:bodyPr>
          <a:p>
            <a:pPr>
              <a:lnSpc>
                <a:spcPts val="9999"/>
              </a:lnSpc>
            </a:pPr>
            <a:r>
              <a:rPr b="1" dirty="0" sz="6000" lang="en-US" spc="-150">
                <a:solidFill>
                  <a:schemeClr val="bg1"/>
                </a:solidFill>
                <a:latin typeface="Garet Book"/>
              </a:rPr>
              <a:t>16</a:t>
            </a:r>
          </a:p>
        </p:txBody>
      </p:sp>
      <p:sp>
        <p:nvSpPr>
          <p:cNvPr id="1048688" name="TextBox 2"/>
          <p:cNvSpPr txBox="1"/>
          <p:nvPr/>
        </p:nvSpPr>
        <p:spPr>
          <a:xfrm>
            <a:off x="1943100" y="112557"/>
            <a:ext cx="8115300" cy="1300356"/>
          </a:xfrm>
          <a:prstGeom prst="rect"/>
        </p:spPr>
        <p:txBody>
          <a:bodyPr anchor="t" bIns="0" lIns="0" rIns="0" rtlCol="0" tIns="0">
            <a:spAutoFit/>
          </a:bodyPr>
          <a:p>
            <a:pPr>
              <a:lnSpc>
                <a:spcPts val="9999"/>
              </a:lnSpc>
            </a:pPr>
            <a:r>
              <a:rPr dirty="0" sz="8800" lang="en-US" spc="-300" err="1">
                <a:solidFill>
                  <a:srgbClr val="92D050"/>
                </a:solidFill>
                <a:latin typeface="Garet Bold"/>
              </a:rPr>
              <a:t>Lokasi</a:t>
            </a:r>
            <a:endParaRPr dirty="0" sz="9999" lang="en-US" spc="-300">
              <a:solidFill>
                <a:srgbClr val="92D050"/>
              </a:solidFill>
              <a:latin typeface="Garet Bo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87" name=""/>
        <p:cNvGrpSpPr/>
        <p:nvPr/>
      </p:nvGrpSpPr>
      <p:grpSpPr>
        <a:xfrm>
          <a:off x="0" y="0"/>
          <a:ext cx="0" cy="0"/>
          <a:chOff x="0" y="0"/>
          <a:chExt cx="0" cy="0"/>
        </a:xfrm>
      </p:grpSpPr>
      <p:pic>
        <p:nvPicPr>
          <p:cNvPr id="2097187" name="Picture 1"/>
          <p:cNvPicPr>
            <a:picLocks noChangeAspect="1"/>
          </p:cNvPicPr>
          <p:nvPr/>
        </p:nvPicPr>
        <p:blipFill rotWithShape="1">
          <a:blip xmlns:r="http://schemas.openxmlformats.org/officeDocument/2006/relationships" r:embed="rId1"/>
          <a:srcRect l="19048" t="22338" r="25699" b="10271"/>
          <a:stretch>
            <a:fillRect/>
          </a:stretch>
        </p:blipFill>
        <p:spPr>
          <a:xfrm>
            <a:off x="6477000" y="800100"/>
            <a:ext cx="11506201" cy="9677400"/>
          </a:xfrm>
          <a:prstGeom prst="rect"/>
        </p:spPr>
      </p:pic>
      <p:pic>
        <p:nvPicPr>
          <p:cNvPr id="2097188" name="Picture 2"/>
          <p:cNvPicPr>
            <a:picLocks noChangeAspect="1"/>
          </p:cNvPicPr>
          <p:nvPr/>
        </p:nvPicPr>
        <p:blipFill>
          <a:blip xmlns:r="http://schemas.openxmlformats.org/officeDocument/2006/relationships" r:embed="rId2" cstate="print"/>
          <a:stretch>
            <a:fillRect/>
          </a:stretch>
        </p:blipFill>
        <p:spPr>
          <a:xfrm>
            <a:off x="838201" y="1306286"/>
            <a:ext cx="5932064" cy="2876166"/>
          </a:xfrm>
          <a:prstGeom prst="rect"/>
        </p:spPr>
      </p:pic>
      <p:pic>
        <p:nvPicPr>
          <p:cNvPr id="2097189" name="Picture 3"/>
          <p:cNvPicPr>
            <a:picLocks noChangeAspect="1"/>
          </p:cNvPicPr>
          <p:nvPr/>
        </p:nvPicPr>
        <p:blipFill>
          <a:blip xmlns:r="http://schemas.openxmlformats.org/officeDocument/2006/relationships" r:embed="rId3" cstate="print"/>
          <a:stretch>
            <a:fillRect/>
          </a:stretch>
        </p:blipFill>
        <p:spPr>
          <a:xfrm>
            <a:off x="838200" y="4234543"/>
            <a:ext cx="5932063" cy="2876166"/>
          </a:xfrm>
          <a:prstGeom prst="rect"/>
        </p:spPr>
      </p:pic>
      <p:pic>
        <p:nvPicPr>
          <p:cNvPr id="2097190" name="Picture 4"/>
          <p:cNvPicPr>
            <a:picLocks noChangeAspect="1"/>
          </p:cNvPicPr>
          <p:nvPr/>
        </p:nvPicPr>
        <p:blipFill>
          <a:blip xmlns:r="http://schemas.openxmlformats.org/officeDocument/2006/relationships" r:embed="rId4" cstate="print"/>
          <a:stretch>
            <a:fillRect/>
          </a:stretch>
        </p:blipFill>
        <p:spPr>
          <a:xfrm>
            <a:off x="838200" y="7162800"/>
            <a:ext cx="5932063" cy="2876166"/>
          </a:xfrm>
          <a:prstGeom prst="rect"/>
        </p:spPr>
      </p:pic>
      <p:sp>
        <p:nvSpPr>
          <p:cNvPr id="1048689" name="TextBox 4"/>
          <p:cNvSpPr txBox="1"/>
          <p:nvPr/>
        </p:nvSpPr>
        <p:spPr>
          <a:xfrm>
            <a:off x="434045" y="264"/>
            <a:ext cx="2633897" cy="1238801"/>
          </a:xfrm>
          <a:prstGeom prst="rect"/>
        </p:spPr>
        <p:txBody>
          <a:bodyPr anchor="t" bIns="0" lIns="0" rIns="0" rtlCol="0" tIns="0">
            <a:spAutoFit/>
          </a:bodyPr>
          <a:p>
            <a:pPr>
              <a:lnSpc>
                <a:spcPts val="9999"/>
              </a:lnSpc>
            </a:pPr>
            <a:r>
              <a:rPr b="1" dirty="0" sz="6000" lang="en-US" spc="-150">
                <a:solidFill>
                  <a:srgbClr val="C00000"/>
                </a:solidFill>
                <a:latin typeface="Garet Book"/>
              </a:rPr>
              <a:t>17</a:t>
            </a:r>
          </a:p>
        </p:txBody>
      </p:sp>
      <p:sp>
        <p:nvSpPr>
          <p:cNvPr id="1048690" name="TextBox 2"/>
          <p:cNvSpPr txBox="1"/>
          <p:nvPr/>
        </p:nvSpPr>
        <p:spPr>
          <a:xfrm>
            <a:off x="5372101" y="112557"/>
            <a:ext cx="4762499" cy="1300356"/>
          </a:xfrm>
          <a:prstGeom prst="rect"/>
        </p:spPr>
        <p:txBody>
          <a:bodyPr anchor="t" bIns="0" lIns="0" rIns="0" rtlCol="0" tIns="0" wrap="square">
            <a:spAutoFit/>
          </a:bodyPr>
          <a:p>
            <a:pPr>
              <a:lnSpc>
                <a:spcPts val="9999"/>
              </a:lnSpc>
            </a:pPr>
            <a:r>
              <a:rPr dirty="0" sz="8800" lang="en-US" spc="-300" err="1">
                <a:solidFill>
                  <a:schemeClr val="accent3">
                    <a:lumMod val="50000"/>
                  </a:schemeClr>
                </a:solidFill>
                <a:latin typeface="Garet Bold"/>
              </a:rPr>
              <a:t>Lokasi</a:t>
            </a:r>
            <a:endParaRPr dirty="0" sz="9999" lang="en-US" spc="-300">
              <a:solidFill>
                <a:schemeClr val="accent3">
                  <a:lumMod val="50000"/>
                </a:schemeClr>
              </a:solidFill>
              <a:latin typeface="Garet Bold"/>
            </a:endParaRPr>
          </a:p>
        </p:txBody>
      </p:sp>
      <p:sp>
        <p:nvSpPr>
          <p:cNvPr id="1048691" name="TextBox 2"/>
          <p:cNvSpPr txBox="1"/>
          <p:nvPr/>
        </p:nvSpPr>
        <p:spPr>
          <a:xfrm>
            <a:off x="1784933" y="59244"/>
            <a:ext cx="4234867" cy="1238801"/>
          </a:xfrm>
          <a:prstGeom prst="rect"/>
        </p:spPr>
        <p:txBody>
          <a:bodyPr anchor="t" bIns="0" lIns="0" rIns="0" rtlCol="0" tIns="0" wrap="square">
            <a:spAutoFit/>
          </a:bodyPr>
          <a:p>
            <a:pPr>
              <a:lnSpc>
                <a:spcPts val="9999"/>
              </a:lnSpc>
            </a:pPr>
            <a:r>
              <a:rPr dirty="0" sz="7200" i="1" lang="en-US" spc="-300">
                <a:solidFill>
                  <a:srgbClr val="92D050"/>
                </a:solidFill>
                <a:latin typeface="Garet Bold"/>
              </a:rPr>
              <a:t>Lay out</a:t>
            </a:r>
            <a:endParaRPr dirty="0" sz="8800" i="1" lang="en-US" spc="-300">
              <a:solidFill>
                <a:srgbClr val="92D050"/>
              </a:solidFill>
              <a:latin typeface="Garet Bo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4C5270"/>
        </a:solidFill>
      </p:bgPr>
    </p:bg>
    <p:spTree>
      <p:nvGrpSpPr>
        <p:cNvPr id="88" name=""/>
        <p:cNvGrpSpPr/>
        <p:nvPr/>
      </p:nvGrpSpPr>
      <p:grpSpPr>
        <a:xfrm>
          <a:off x="0" y="0"/>
          <a:ext cx="0" cy="0"/>
          <a:chOff x="0" y="0"/>
          <a:chExt cx="0" cy="0"/>
        </a:xfrm>
      </p:grpSpPr>
      <p:sp>
        <p:nvSpPr>
          <p:cNvPr id="1048692" name="TextBox 44"/>
          <p:cNvSpPr txBox="1"/>
          <p:nvPr/>
        </p:nvSpPr>
        <p:spPr>
          <a:xfrm>
            <a:off x="1040691" y="4947940"/>
            <a:ext cx="4874262" cy="4462760"/>
          </a:xfrm>
          <a:prstGeom prst="rect"/>
          <a:noFill/>
        </p:spPr>
        <p:txBody>
          <a:bodyPr rtlCol="0" wrap="square">
            <a:spAutoFit/>
          </a:bodyPr>
          <a:p>
            <a:pPr indent="-342900" marL="342900">
              <a:lnSpc>
                <a:spcPct val="150000"/>
              </a:lnSpc>
              <a:buFont typeface="+mj-lt"/>
              <a:buAutoNum type="arabicPeriod"/>
            </a:pPr>
            <a:r>
              <a:rPr b="1" dirty="0" sz="3200" lang="en-US" err="1">
                <a:solidFill>
                  <a:schemeClr val="bg1"/>
                </a:solidFill>
                <a:latin typeface="Garet Book" panose="020B0604020202020204" charset="0"/>
              </a:rPr>
              <a:t>Panggung</a:t>
            </a:r>
            <a:r>
              <a:rPr b="1" dirty="0" sz="3200" lang="en-US">
                <a:solidFill>
                  <a:schemeClr val="bg1"/>
                </a:solidFill>
                <a:latin typeface="Garet Book" panose="020B0604020202020204" charset="0"/>
              </a:rPr>
              <a:t> Utama</a:t>
            </a:r>
          </a:p>
          <a:p>
            <a:pPr indent="-342900" marL="342900">
              <a:lnSpc>
                <a:spcPct val="150000"/>
              </a:lnSpc>
              <a:buFont typeface="+mj-lt"/>
              <a:buAutoNum type="arabicPeriod"/>
            </a:pPr>
            <a:r>
              <a:rPr b="1" dirty="0" sz="3200" lang="en-US" err="1">
                <a:solidFill>
                  <a:schemeClr val="bg1"/>
                </a:solidFill>
                <a:latin typeface="Garet Book" panose="020B0604020202020204" charset="0"/>
              </a:rPr>
              <a:t>Tamu</a:t>
            </a:r>
            <a:r>
              <a:rPr b="1" dirty="0" sz="3200" lang="en-US">
                <a:solidFill>
                  <a:schemeClr val="bg1"/>
                </a:solidFill>
                <a:latin typeface="Garet Book" panose="020B0604020202020204" charset="0"/>
              </a:rPr>
              <a:t> </a:t>
            </a:r>
            <a:r>
              <a:rPr b="1" dirty="0" sz="3200" lang="en-US" err="1">
                <a:solidFill>
                  <a:schemeClr val="bg1"/>
                </a:solidFill>
                <a:latin typeface="Garet Book" panose="020B0604020202020204" charset="0"/>
              </a:rPr>
              <a:t>Undangan</a:t>
            </a:r>
            <a:r>
              <a:rPr b="1" dirty="0" sz="3200" lang="en-US">
                <a:solidFill>
                  <a:schemeClr val="bg1"/>
                </a:solidFill>
                <a:latin typeface="Garet Book" panose="020B0604020202020204" charset="0"/>
              </a:rPr>
              <a:t> (</a:t>
            </a:r>
            <a:r>
              <a:rPr b="1" dirty="0" sz="3200" i="1" lang="en-US">
                <a:solidFill>
                  <a:schemeClr val="bg1"/>
                </a:solidFill>
                <a:latin typeface="Garet Book" panose="020B0604020202020204" charset="0"/>
              </a:rPr>
              <a:t>Round Table</a:t>
            </a:r>
            <a:r>
              <a:rPr b="1" dirty="0" sz="3200" lang="en-US">
                <a:solidFill>
                  <a:schemeClr val="bg1"/>
                </a:solidFill>
                <a:latin typeface="Garet Book" panose="020B0604020202020204" charset="0"/>
              </a:rPr>
              <a:t>)</a:t>
            </a:r>
          </a:p>
          <a:p>
            <a:pPr indent="-342900" marL="342900">
              <a:lnSpc>
                <a:spcPct val="150000"/>
              </a:lnSpc>
              <a:buFont typeface="+mj-lt"/>
              <a:buAutoNum type="arabicPeriod"/>
            </a:pPr>
            <a:r>
              <a:rPr b="1" dirty="0" sz="3200" lang="en-US">
                <a:solidFill>
                  <a:schemeClr val="bg1"/>
                </a:solidFill>
                <a:latin typeface="Garet Book" panose="020B0604020202020204" charset="0"/>
              </a:rPr>
              <a:t>Stand </a:t>
            </a:r>
            <a:r>
              <a:rPr b="1" dirty="0" sz="3200" lang="en-US" err="1">
                <a:solidFill>
                  <a:schemeClr val="bg1"/>
                </a:solidFill>
                <a:latin typeface="Garet Book" panose="020B0604020202020204" charset="0"/>
              </a:rPr>
              <a:t>Pameran</a:t>
            </a:r>
            <a:endParaRPr b="1" dirty="0" sz="3200" lang="en-US">
              <a:solidFill>
                <a:schemeClr val="bg1"/>
              </a:solidFill>
              <a:latin typeface="Garet Book" panose="020B0604020202020204" charset="0"/>
            </a:endParaRPr>
          </a:p>
          <a:p>
            <a:pPr indent="-342900" marL="342900">
              <a:lnSpc>
                <a:spcPct val="150000"/>
              </a:lnSpc>
              <a:buFont typeface="+mj-lt"/>
              <a:buAutoNum type="arabicPeriod"/>
            </a:pPr>
            <a:r>
              <a:rPr b="1" dirty="0" sz="3200" lang="en-US">
                <a:solidFill>
                  <a:schemeClr val="bg1"/>
                </a:solidFill>
                <a:latin typeface="Garet Book" panose="020B0604020202020204" charset="0"/>
              </a:rPr>
              <a:t>Front of House (FOH)</a:t>
            </a:r>
          </a:p>
        </p:txBody>
      </p:sp>
      <p:sp>
        <p:nvSpPr>
          <p:cNvPr id="1048693" name="TextBox 45"/>
          <p:cNvSpPr txBox="1"/>
          <p:nvPr/>
        </p:nvSpPr>
        <p:spPr>
          <a:xfrm>
            <a:off x="1040691" y="4229100"/>
            <a:ext cx="3384260" cy="646331"/>
          </a:xfrm>
          <a:prstGeom prst="rect"/>
          <a:noFill/>
        </p:spPr>
        <p:txBody>
          <a:bodyPr rtlCol="0" wrap="none">
            <a:spAutoFit/>
          </a:bodyPr>
          <a:p>
            <a:r>
              <a:rPr b="1" dirty="0" sz="3600" lang="en-US" err="1">
                <a:solidFill>
                  <a:schemeClr val="bg1"/>
                </a:solidFill>
                <a:latin typeface="Garet Book" panose="020B0604020202020204" charset="0"/>
              </a:rPr>
              <a:t>Keterangan</a:t>
            </a:r>
            <a:r>
              <a:rPr b="1" dirty="0" sz="3600" lang="en-US">
                <a:solidFill>
                  <a:schemeClr val="bg1"/>
                </a:solidFill>
                <a:latin typeface="Garet Book" panose="020B0604020202020204" charset="0"/>
              </a:rPr>
              <a:t> :</a:t>
            </a:r>
            <a:endParaRPr b="1" dirty="0" sz="2400" lang="en-US">
              <a:solidFill>
                <a:schemeClr val="bg1"/>
              </a:solidFill>
              <a:latin typeface="Garet Book" panose="020B0604020202020204" charset="0"/>
            </a:endParaRPr>
          </a:p>
        </p:txBody>
      </p:sp>
      <p:sp>
        <p:nvSpPr>
          <p:cNvPr id="1048694" name="Rectangle 98"/>
          <p:cNvSpPr/>
          <p:nvPr/>
        </p:nvSpPr>
        <p:spPr>
          <a:xfrm>
            <a:off x="172624" y="9200215"/>
            <a:ext cx="688731" cy="684527"/>
          </a:xfrm>
          <a:prstGeom prst="rect"/>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solidFill>
                <a:srgbClr val="66FFFF"/>
              </a:solidFill>
            </a:endParaRPr>
          </a:p>
        </p:txBody>
      </p:sp>
      <p:sp>
        <p:nvSpPr>
          <p:cNvPr id="1048695" name="TextBox 2"/>
          <p:cNvSpPr txBox="1"/>
          <p:nvPr/>
        </p:nvSpPr>
        <p:spPr>
          <a:xfrm>
            <a:off x="990600" y="1176144"/>
            <a:ext cx="8115300" cy="1300356"/>
          </a:xfrm>
          <a:prstGeom prst="rect"/>
        </p:spPr>
        <p:txBody>
          <a:bodyPr anchor="t" bIns="0" lIns="0" rIns="0" rtlCol="0" tIns="0">
            <a:spAutoFit/>
          </a:bodyPr>
          <a:p>
            <a:pPr>
              <a:lnSpc>
                <a:spcPts val="9999"/>
              </a:lnSpc>
            </a:pPr>
            <a:r>
              <a:rPr dirty="0" sz="8800" i="1" lang="en-US" spc="-300">
                <a:solidFill>
                  <a:srgbClr val="92D050"/>
                </a:solidFill>
                <a:latin typeface="Garet Bold"/>
              </a:rPr>
              <a:t>Lay out</a:t>
            </a:r>
            <a:endParaRPr dirty="0" sz="9999" i="1" lang="en-US" spc="-300">
              <a:solidFill>
                <a:srgbClr val="92D050"/>
              </a:solidFill>
              <a:latin typeface="Garet Bold"/>
            </a:endParaRPr>
          </a:p>
        </p:txBody>
      </p:sp>
      <p:sp>
        <p:nvSpPr>
          <p:cNvPr id="1048696" name="TextBox 3"/>
          <p:cNvSpPr txBox="1"/>
          <p:nvPr/>
        </p:nvSpPr>
        <p:spPr>
          <a:xfrm>
            <a:off x="1028700" y="2175183"/>
            <a:ext cx="8115300" cy="1215717"/>
          </a:xfrm>
          <a:prstGeom prst="rect"/>
        </p:spPr>
        <p:txBody>
          <a:bodyPr anchor="t" bIns="0" lIns="0" rIns="0" rtlCol="0" tIns="0">
            <a:spAutoFit/>
          </a:bodyPr>
          <a:p>
            <a:pPr>
              <a:lnSpc>
                <a:spcPts val="9999"/>
              </a:lnSpc>
            </a:pPr>
            <a:r>
              <a:rPr dirty="0" sz="6600" lang="en-US" spc="-300" err="1">
                <a:solidFill>
                  <a:schemeClr val="bg1"/>
                </a:solidFill>
                <a:latin typeface="Garet Book"/>
              </a:rPr>
              <a:t>Lokasi</a:t>
            </a:r>
            <a:endParaRPr dirty="0" sz="9600" lang="en-US" spc="-300">
              <a:solidFill>
                <a:schemeClr val="bg1"/>
              </a:solidFill>
              <a:latin typeface="Garet Book"/>
            </a:endParaRPr>
          </a:p>
        </p:txBody>
      </p:sp>
      <p:pic>
        <p:nvPicPr>
          <p:cNvPr id="2097191" name="Picture 109"/>
          <p:cNvPicPr>
            <a:picLocks noChangeAspect="1"/>
          </p:cNvPicPr>
          <p:nvPr/>
        </p:nvPicPr>
        <p:blipFill rotWithShape="1">
          <a:blip xmlns:r="http://schemas.openxmlformats.org/officeDocument/2006/relationships" r:embed="rId1"/>
          <a:srcRect l="7084" t="16666" r="11667" b="7778"/>
          <a:stretch>
            <a:fillRect/>
          </a:stretch>
        </p:blipFill>
        <p:spPr>
          <a:xfrm rot="10800000">
            <a:off x="6553200" y="647700"/>
            <a:ext cx="10972800" cy="9237042"/>
          </a:xfrm>
          <a:prstGeom prst="rect"/>
        </p:spPr>
      </p:pic>
      <p:sp>
        <p:nvSpPr>
          <p:cNvPr id="1048697" name="TextBox 110"/>
          <p:cNvSpPr txBox="1"/>
          <p:nvPr/>
        </p:nvSpPr>
        <p:spPr>
          <a:xfrm>
            <a:off x="11680213" y="3086100"/>
            <a:ext cx="283187" cy="646331"/>
          </a:xfrm>
          <a:prstGeom prst="rect"/>
          <a:noFill/>
        </p:spPr>
        <p:txBody>
          <a:bodyPr rtlCol="0" wrap="square">
            <a:spAutoFit/>
          </a:bodyPr>
          <a:p>
            <a:pPr algn="ctr"/>
            <a:r>
              <a:rPr b="1" dirty="0" sz="3600" lang="en-US">
                <a:solidFill>
                  <a:schemeClr val="tx2">
                    <a:lumMod val="20000"/>
                    <a:lumOff val="80000"/>
                  </a:schemeClr>
                </a:solidFill>
                <a:latin typeface="Garet Book" panose="020B0604020202020204" charset="0"/>
              </a:rPr>
              <a:t>1</a:t>
            </a:r>
            <a:endParaRPr b="1" dirty="0" sz="1400" lang="en-US">
              <a:solidFill>
                <a:schemeClr val="tx2">
                  <a:lumMod val="20000"/>
                  <a:lumOff val="80000"/>
                </a:schemeClr>
              </a:solidFill>
              <a:latin typeface="Garet Book" panose="020B0604020202020204" charset="0"/>
            </a:endParaRPr>
          </a:p>
        </p:txBody>
      </p:sp>
      <p:sp>
        <p:nvSpPr>
          <p:cNvPr id="1048698" name="TextBox 111"/>
          <p:cNvSpPr txBox="1"/>
          <p:nvPr/>
        </p:nvSpPr>
        <p:spPr>
          <a:xfrm>
            <a:off x="10461427" y="5061263"/>
            <a:ext cx="2775344" cy="2646878"/>
          </a:xfrm>
          <a:prstGeom prst="rect"/>
          <a:noFill/>
        </p:spPr>
        <p:txBody>
          <a:bodyPr rtlCol="0" wrap="square">
            <a:spAutoFit/>
          </a:bodyPr>
          <a:p>
            <a:pPr algn="ctr"/>
            <a:r>
              <a:rPr b="1" dirty="0" sz="16600" lang="en-US">
                <a:solidFill>
                  <a:schemeClr val="tx2"/>
                </a:solidFill>
                <a:latin typeface="Garet Book" panose="020B0604020202020204" charset="0"/>
              </a:rPr>
              <a:t>2</a:t>
            </a:r>
            <a:endParaRPr b="1" dirty="0" sz="6600" lang="en-US">
              <a:solidFill>
                <a:schemeClr val="tx2"/>
              </a:solidFill>
              <a:latin typeface="Garet Book" panose="020B0604020202020204" charset="0"/>
            </a:endParaRPr>
          </a:p>
        </p:txBody>
      </p:sp>
      <p:sp>
        <p:nvSpPr>
          <p:cNvPr id="1048699" name="Rectangle 112"/>
          <p:cNvSpPr/>
          <p:nvPr/>
        </p:nvSpPr>
        <p:spPr>
          <a:xfrm>
            <a:off x="14935200" y="3848100"/>
            <a:ext cx="752793" cy="888747"/>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700" name="Rectangle 119"/>
          <p:cNvSpPr/>
          <p:nvPr/>
        </p:nvSpPr>
        <p:spPr>
          <a:xfrm>
            <a:off x="14939147" y="4877647"/>
            <a:ext cx="765581" cy="888747"/>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701" name="Rectangle 120"/>
          <p:cNvSpPr/>
          <p:nvPr/>
        </p:nvSpPr>
        <p:spPr>
          <a:xfrm>
            <a:off x="14951935" y="5987186"/>
            <a:ext cx="752793" cy="9144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702" name="Rectangle 121"/>
          <p:cNvSpPr/>
          <p:nvPr/>
        </p:nvSpPr>
        <p:spPr>
          <a:xfrm>
            <a:off x="14951935" y="7083069"/>
            <a:ext cx="752793" cy="9144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703" name="TextBox 122"/>
          <p:cNvSpPr txBox="1"/>
          <p:nvPr/>
        </p:nvSpPr>
        <p:spPr>
          <a:xfrm>
            <a:off x="15074267" y="3943966"/>
            <a:ext cx="411798" cy="769441"/>
          </a:xfrm>
          <a:prstGeom prst="rect"/>
          <a:noFill/>
        </p:spPr>
        <p:txBody>
          <a:bodyPr rtlCol="0" wrap="square">
            <a:spAutoFit/>
          </a:bodyPr>
          <a:p>
            <a:r>
              <a:rPr b="1" dirty="0" sz="4400" lang="en-US">
                <a:solidFill>
                  <a:schemeClr val="bg1"/>
                </a:solidFill>
                <a:latin typeface="Garet Book" panose="020B0604020202020204" charset="0"/>
              </a:rPr>
              <a:t>3</a:t>
            </a:r>
          </a:p>
        </p:txBody>
      </p:sp>
      <p:sp>
        <p:nvSpPr>
          <p:cNvPr id="1048704" name="TextBox 123"/>
          <p:cNvSpPr txBox="1"/>
          <p:nvPr/>
        </p:nvSpPr>
        <p:spPr>
          <a:xfrm>
            <a:off x="15070527" y="4957639"/>
            <a:ext cx="411798" cy="769441"/>
          </a:xfrm>
          <a:prstGeom prst="rect"/>
          <a:noFill/>
        </p:spPr>
        <p:txBody>
          <a:bodyPr rtlCol="0" wrap="square">
            <a:spAutoFit/>
          </a:bodyPr>
          <a:p>
            <a:r>
              <a:rPr b="1" dirty="0" sz="4400" lang="en-US">
                <a:solidFill>
                  <a:schemeClr val="bg1"/>
                </a:solidFill>
                <a:latin typeface="Garet Book" panose="020B0604020202020204" charset="0"/>
              </a:rPr>
              <a:t>3</a:t>
            </a:r>
          </a:p>
        </p:txBody>
      </p:sp>
      <p:sp>
        <p:nvSpPr>
          <p:cNvPr id="1048705" name="TextBox 124"/>
          <p:cNvSpPr txBox="1"/>
          <p:nvPr/>
        </p:nvSpPr>
        <p:spPr>
          <a:xfrm>
            <a:off x="15069700" y="6042153"/>
            <a:ext cx="411798" cy="769441"/>
          </a:xfrm>
          <a:prstGeom prst="rect"/>
          <a:noFill/>
        </p:spPr>
        <p:txBody>
          <a:bodyPr rtlCol="0" wrap="square">
            <a:spAutoFit/>
          </a:bodyPr>
          <a:p>
            <a:r>
              <a:rPr b="1" dirty="0" sz="4400" lang="en-US">
                <a:solidFill>
                  <a:schemeClr val="bg1"/>
                </a:solidFill>
                <a:latin typeface="Garet Book" panose="020B0604020202020204" charset="0"/>
              </a:rPr>
              <a:t>3</a:t>
            </a:r>
          </a:p>
        </p:txBody>
      </p:sp>
      <p:sp>
        <p:nvSpPr>
          <p:cNvPr id="1048706" name="TextBox 125"/>
          <p:cNvSpPr txBox="1"/>
          <p:nvPr/>
        </p:nvSpPr>
        <p:spPr>
          <a:xfrm>
            <a:off x="15067602" y="7122378"/>
            <a:ext cx="411798" cy="769441"/>
          </a:xfrm>
          <a:prstGeom prst="rect"/>
          <a:noFill/>
        </p:spPr>
        <p:txBody>
          <a:bodyPr rtlCol="0" wrap="square">
            <a:spAutoFit/>
          </a:bodyPr>
          <a:p>
            <a:r>
              <a:rPr b="1" dirty="0" sz="4400" lang="en-US">
                <a:solidFill>
                  <a:schemeClr val="bg1"/>
                </a:solidFill>
                <a:latin typeface="Garet Book" panose="020B0604020202020204" charset="0"/>
              </a:rPr>
              <a:t>3</a:t>
            </a:r>
          </a:p>
        </p:txBody>
      </p:sp>
      <p:sp>
        <p:nvSpPr>
          <p:cNvPr id="1048707" name="Rectangle 126"/>
          <p:cNvSpPr/>
          <p:nvPr/>
        </p:nvSpPr>
        <p:spPr>
          <a:xfrm>
            <a:off x="6926672" y="3619500"/>
            <a:ext cx="752793" cy="888747"/>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708" name="Rectangle 127"/>
          <p:cNvSpPr/>
          <p:nvPr/>
        </p:nvSpPr>
        <p:spPr>
          <a:xfrm>
            <a:off x="6930619" y="4649047"/>
            <a:ext cx="765581" cy="888747"/>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709" name="Rectangle 128"/>
          <p:cNvSpPr/>
          <p:nvPr/>
        </p:nvSpPr>
        <p:spPr>
          <a:xfrm>
            <a:off x="6943407" y="5758586"/>
            <a:ext cx="752793" cy="9144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710" name="Rectangle 129"/>
          <p:cNvSpPr/>
          <p:nvPr/>
        </p:nvSpPr>
        <p:spPr>
          <a:xfrm>
            <a:off x="6943407" y="6854469"/>
            <a:ext cx="752793" cy="9144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711" name="TextBox 130"/>
          <p:cNvSpPr txBox="1"/>
          <p:nvPr/>
        </p:nvSpPr>
        <p:spPr>
          <a:xfrm>
            <a:off x="7126197" y="3639983"/>
            <a:ext cx="411798" cy="769441"/>
          </a:xfrm>
          <a:prstGeom prst="rect"/>
          <a:noFill/>
        </p:spPr>
        <p:txBody>
          <a:bodyPr rtlCol="0" wrap="square">
            <a:spAutoFit/>
          </a:bodyPr>
          <a:p>
            <a:r>
              <a:rPr b="1" dirty="0" sz="4400" lang="en-US">
                <a:solidFill>
                  <a:schemeClr val="bg1"/>
                </a:solidFill>
                <a:latin typeface="Garet Book" panose="020B0604020202020204" charset="0"/>
              </a:rPr>
              <a:t>3</a:t>
            </a:r>
          </a:p>
        </p:txBody>
      </p:sp>
      <p:sp>
        <p:nvSpPr>
          <p:cNvPr id="1048712" name="TextBox 131"/>
          <p:cNvSpPr txBox="1"/>
          <p:nvPr/>
        </p:nvSpPr>
        <p:spPr>
          <a:xfrm>
            <a:off x="7068320" y="4708699"/>
            <a:ext cx="411798" cy="769441"/>
          </a:xfrm>
          <a:prstGeom prst="rect"/>
          <a:noFill/>
        </p:spPr>
        <p:txBody>
          <a:bodyPr rtlCol="0" wrap="square">
            <a:spAutoFit/>
          </a:bodyPr>
          <a:p>
            <a:r>
              <a:rPr b="1" dirty="0" sz="4400" lang="en-US">
                <a:solidFill>
                  <a:schemeClr val="bg1"/>
                </a:solidFill>
                <a:latin typeface="Garet Book" panose="020B0604020202020204" charset="0"/>
              </a:rPr>
              <a:t>3</a:t>
            </a:r>
          </a:p>
        </p:txBody>
      </p:sp>
      <p:sp>
        <p:nvSpPr>
          <p:cNvPr id="1048713" name="TextBox 132"/>
          <p:cNvSpPr txBox="1"/>
          <p:nvPr/>
        </p:nvSpPr>
        <p:spPr>
          <a:xfrm>
            <a:off x="7068320" y="5831675"/>
            <a:ext cx="411798" cy="769441"/>
          </a:xfrm>
          <a:prstGeom prst="rect"/>
          <a:noFill/>
        </p:spPr>
        <p:txBody>
          <a:bodyPr rtlCol="0" wrap="square">
            <a:spAutoFit/>
          </a:bodyPr>
          <a:p>
            <a:r>
              <a:rPr b="1" dirty="0" sz="4400" lang="en-US">
                <a:solidFill>
                  <a:schemeClr val="bg1"/>
                </a:solidFill>
                <a:latin typeface="Garet Book" panose="020B0604020202020204" charset="0"/>
              </a:rPr>
              <a:t>3</a:t>
            </a:r>
          </a:p>
        </p:txBody>
      </p:sp>
      <p:sp>
        <p:nvSpPr>
          <p:cNvPr id="1048714" name="TextBox 133"/>
          <p:cNvSpPr txBox="1"/>
          <p:nvPr/>
        </p:nvSpPr>
        <p:spPr>
          <a:xfrm>
            <a:off x="7066320" y="6926948"/>
            <a:ext cx="411798" cy="769441"/>
          </a:xfrm>
          <a:prstGeom prst="rect"/>
          <a:noFill/>
        </p:spPr>
        <p:txBody>
          <a:bodyPr rtlCol="0" wrap="square">
            <a:spAutoFit/>
          </a:bodyPr>
          <a:p>
            <a:r>
              <a:rPr b="1" dirty="0" sz="4400" lang="en-US">
                <a:solidFill>
                  <a:schemeClr val="bg1"/>
                </a:solidFill>
                <a:latin typeface="Garet Book" panose="020B0604020202020204" charset="0"/>
              </a:rPr>
              <a:t>3</a:t>
            </a:r>
          </a:p>
        </p:txBody>
      </p:sp>
      <p:sp>
        <p:nvSpPr>
          <p:cNvPr id="1048715" name="TextBox 134"/>
          <p:cNvSpPr txBox="1"/>
          <p:nvPr/>
        </p:nvSpPr>
        <p:spPr>
          <a:xfrm>
            <a:off x="12310894" y="7734300"/>
            <a:ext cx="338306" cy="584775"/>
          </a:xfrm>
          <a:prstGeom prst="rect"/>
          <a:noFill/>
        </p:spPr>
        <p:txBody>
          <a:bodyPr rtlCol="0" wrap="square">
            <a:spAutoFit/>
          </a:bodyPr>
          <a:p>
            <a:pPr algn="ctr"/>
            <a:r>
              <a:rPr b="1" dirty="0" sz="3200" lang="en-US">
                <a:solidFill>
                  <a:schemeClr val="tx2">
                    <a:lumMod val="20000"/>
                    <a:lumOff val="80000"/>
                  </a:schemeClr>
                </a:solidFill>
                <a:latin typeface="Garet Book" panose="020B0604020202020204" charset="0"/>
              </a:rPr>
              <a:t>4</a:t>
            </a:r>
          </a:p>
        </p:txBody>
      </p:sp>
      <p:sp>
        <p:nvSpPr>
          <p:cNvPr id="1048716" name="TextBox 4"/>
          <p:cNvSpPr txBox="1"/>
          <p:nvPr/>
        </p:nvSpPr>
        <p:spPr>
          <a:xfrm>
            <a:off x="434045" y="264"/>
            <a:ext cx="2633897" cy="1238801"/>
          </a:xfrm>
          <a:prstGeom prst="rect"/>
        </p:spPr>
        <p:txBody>
          <a:bodyPr anchor="t" bIns="0" lIns="0" rIns="0" rtlCol="0" tIns="0">
            <a:spAutoFit/>
          </a:bodyPr>
          <a:p>
            <a:pPr>
              <a:lnSpc>
                <a:spcPts val="9999"/>
              </a:lnSpc>
            </a:pPr>
            <a:r>
              <a:rPr b="1" dirty="0" sz="6000" lang="en-US" spc="-150">
                <a:solidFill>
                  <a:srgbClr val="10BCB0"/>
                </a:solidFill>
                <a:latin typeface="Garet Book"/>
              </a:rPr>
              <a:t>18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pic>
        <p:nvPicPr>
          <p:cNvPr id="2097192" name="Picture 2"/>
          <p:cNvPicPr>
            <a:picLocks noChangeAspect="1"/>
          </p:cNvPicPr>
          <p:nvPr/>
        </p:nvPicPr>
        <p:blipFill rotWithShape="1">
          <a:blip xmlns:r="http://schemas.openxmlformats.org/officeDocument/2006/relationships" r:embed="rId1"/>
          <a:srcRect l="4584" t="16666" r="10416" b="7778"/>
          <a:stretch>
            <a:fillRect/>
          </a:stretch>
        </p:blipFill>
        <p:spPr>
          <a:xfrm>
            <a:off x="914400" y="1104900"/>
            <a:ext cx="16459200" cy="8229600"/>
          </a:xfrm>
          <a:prstGeom prst="rect"/>
        </p:spPr>
      </p:pic>
      <p:sp>
        <p:nvSpPr>
          <p:cNvPr id="1048717" name="TextBox 4"/>
          <p:cNvSpPr txBox="1"/>
          <p:nvPr/>
        </p:nvSpPr>
        <p:spPr>
          <a:xfrm>
            <a:off x="377836" y="-38100"/>
            <a:ext cx="2633897" cy="1238801"/>
          </a:xfrm>
          <a:prstGeom prst="rect"/>
        </p:spPr>
        <p:txBody>
          <a:bodyPr anchor="t" bIns="0" lIns="0" rIns="0" rtlCol="0" tIns="0">
            <a:spAutoFit/>
          </a:bodyPr>
          <a:p>
            <a:pPr>
              <a:lnSpc>
                <a:spcPts val="9999"/>
              </a:lnSpc>
            </a:pPr>
            <a:r>
              <a:rPr b="1" dirty="0" sz="6000" lang="en-US" spc="-150">
                <a:solidFill>
                  <a:schemeClr val="tx1">
                    <a:lumMod val="75000"/>
                    <a:lumOff val="25000"/>
                  </a:schemeClr>
                </a:solidFill>
                <a:latin typeface="Garet Book"/>
              </a:rPr>
              <a:t>19</a:t>
            </a:r>
          </a:p>
        </p:txBody>
      </p:sp>
      <p:sp>
        <p:nvSpPr>
          <p:cNvPr id="1048718" name="TextBox 2"/>
          <p:cNvSpPr txBox="1"/>
          <p:nvPr/>
        </p:nvSpPr>
        <p:spPr>
          <a:xfrm>
            <a:off x="5372101" y="112557"/>
            <a:ext cx="5905499" cy="1300356"/>
          </a:xfrm>
          <a:prstGeom prst="rect"/>
        </p:spPr>
        <p:txBody>
          <a:bodyPr anchor="t" bIns="0" lIns="0" rIns="0" rtlCol="0" tIns="0" wrap="square">
            <a:spAutoFit/>
          </a:bodyPr>
          <a:p>
            <a:pPr>
              <a:lnSpc>
                <a:spcPts val="9999"/>
              </a:lnSpc>
            </a:pPr>
            <a:r>
              <a:rPr dirty="0" sz="8000" lang="en-US" spc="-300" err="1">
                <a:solidFill>
                  <a:schemeClr val="accent3">
                    <a:lumMod val="50000"/>
                  </a:schemeClr>
                </a:solidFill>
                <a:latin typeface="Garet Bold"/>
              </a:rPr>
              <a:t>Panggung</a:t>
            </a:r>
            <a:endParaRPr dirty="0" sz="9600" lang="en-US" spc="-300">
              <a:solidFill>
                <a:schemeClr val="accent3">
                  <a:lumMod val="50000"/>
                </a:schemeClr>
              </a:solidFill>
              <a:latin typeface="Garet Bold"/>
            </a:endParaRPr>
          </a:p>
        </p:txBody>
      </p:sp>
      <p:sp>
        <p:nvSpPr>
          <p:cNvPr id="1048719" name="TextBox 2"/>
          <p:cNvSpPr txBox="1"/>
          <p:nvPr/>
        </p:nvSpPr>
        <p:spPr>
          <a:xfrm>
            <a:off x="1784933" y="59244"/>
            <a:ext cx="4234867" cy="1238801"/>
          </a:xfrm>
          <a:prstGeom prst="rect"/>
        </p:spPr>
        <p:txBody>
          <a:bodyPr anchor="t" bIns="0" lIns="0" rIns="0" rtlCol="0" tIns="0" wrap="square">
            <a:spAutoFit/>
          </a:bodyPr>
          <a:p>
            <a:pPr>
              <a:lnSpc>
                <a:spcPts val="9999"/>
              </a:lnSpc>
            </a:pPr>
            <a:r>
              <a:rPr dirty="0" sz="7200" i="1" lang="en-US" spc="-300">
                <a:solidFill>
                  <a:srgbClr val="92D050"/>
                </a:solidFill>
                <a:latin typeface="Garet Bold"/>
              </a:rPr>
              <a:t>Lay out</a:t>
            </a:r>
            <a:endParaRPr dirty="0" sz="8800" i="1" lang="en-US" spc="-300">
              <a:solidFill>
                <a:srgbClr val="92D050"/>
              </a:solidFill>
              <a:latin typeface="Garet Bo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90" name=""/>
        <p:cNvGrpSpPr/>
        <p:nvPr/>
      </p:nvGrpSpPr>
      <p:grpSpPr>
        <a:xfrm>
          <a:off x="0" y="0"/>
          <a:ext cx="0" cy="0"/>
          <a:chOff x="0" y="0"/>
          <a:chExt cx="0" cy="0"/>
        </a:xfrm>
      </p:grpSpPr>
      <p:pic>
        <p:nvPicPr>
          <p:cNvPr id="2097193" name="Picture 2"/>
          <p:cNvPicPr>
            <a:picLocks noChangeAspect="1"/>
          </p:cNvPicPr>
          <p:nvPr/>
        </p:nvPicPr>
        <p:blipFill rotWithShape="1">
          <a:blip xmlns:r="http://schemas.openxmlformats.org/officeDocument/2006/relationships" r:embed="rId1"/>
          <a:srcRect l="5000" t="18889" r="10833" b="11482"/>
          <a:stretch>
            <a:fillRect/>
          </a:stretch>
        </p:blipFill>
        <p:spPr>
          <a:xfrm>
            <a:off x="998706" y="1257300"/>
            <a:ext cx="16374894" cy="8229600"/>
          </a:xfrm>
          <a:prstGeom prst="rect"/>
        </p:spPr>
      </p:pic>
      <p:sp>
        <p:nvSpPr>
          <p:cNvPr id="1048720" name="TextBox 4"/>
          <p:cNvSpPr txBox="1"/>
          <p:nvPr/>
        </p:nvSpPr>
        <p:spPr>
          <a:xfrm>
            <a:off x="377836" y="-38100"/>
            <a:ext cx="2633897" cy="1238801"/>
          </a:xfrm>
          <a:prstGeom prst="rect"/>
        </p:spPr>
        <p:txBody>
          <a:bodyPr anchor="t" bIns="0" lIns="0" rIns="0" rtlCol="0" tIns="0">
            <a:spAutoFit/>
          </a:bodyPr>
          <a:p>
            <a:pPr>
              <a:lnSpc>
                <a:spcPts val="9999"/>
              </a:lnSpc>
            </a:pPr>
            <a:r>
              <a:rPr b="1" dirty="0" sz="6000" lang="en-US" spc="-150">
                <a:solidFill>
                  <a:schemeClr val="tx1">
                    <a:lumMod val="75000"/>
                    <a:lumOff val="25000"/>
                  </a:schemeClr>
                </a:solidFill>
                <a:latin typeface="Garet Book"/>
              </a:rPr>
              <a:t>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pic>
        <p:nvPicPr>
          <p:cNvPr id="2097194" name="Picture 2"/>
          <p:cNvPicPr>
            <a:picLocks noChangeAspect="1"/>
          </p:cNvPicPr>
          <p:nvPr/>
        </p:nvPicPr>
        <p:blipFill>
          <a:blip xmlns:r="http://schemas.openxmlformats.org/officeDocument/2006/relationships" r:embed="rId1"/>
          <a:stretch>
            <a:fillRect/>
          </a:stretch>
        </p:blipFill>
        <p:spPr>
          <a:xfrm>
            <a:off x="-1" y="0"/>
            <a:ext cx="18626666" cy="10477500"/>
          </a:xfrm>
          <a:prstGeom prst="rect"/>
        </p:spPr>
      </p:pic>
      <p:pic>
        <p:nvPicPr>
          <p:cNvPr id="2097195" name="Picture 3"/>
          <p:cNvPicPr>
            <a:picLocks noChangeAspect="1"/>
          </p:cNvPicPr>
          <p:nvPr/>
        </p:nvPicPr>
        <p:blipFill rotWithShape="1">
          <a:blip xmlns:r="http://schemas.openxmlformats.org/officeDocument/2006/relationships" r:embed="rId2"/>
          <a:srcRect l="15833" t="15926" r="45417" b="7037"/>
          <a:stretch>
            <a:fillRect/>
          </a:stretch>
        </p:blipFill>
        <p:spPr>
          <a:xfrm>
            <a:off x="8991600" y="1975757"/>
            <a:ext cx="7315201" cy="7696200"/>
          </a:xfrm>
          <a:prstGeom prst="rect"/>
        </p:spPr>
      </p:pic>
      <p:pic>
        <p:nvPicPr>
          <p:cNvPr id="2097196" name="Picture 5"/>
          <p:cNvPicPr>
            <a:picLocks noChangeAspect="1"/>
          </p:cNvPicPr>
          <p:nvPr/>
        </p:nvPicPr>
        <p:blipFill rotWithShape="1">
          <a:blip xmlns:r="http://schemas.openxmlformats.org/officeDocument/2006/relationships" r:embed="rId3"/>
          <a:srcRect l="10417" t="15926" r="48750" b="16667"/>
          <a:stretch>
            <a:fillRect/>
          </a:stretch>
        </p:blipFill>
        <p:spPr>
          <a:xfrm>
            <a:off x="990600" y="1975757"/>
            <a:ext cx="7315200" cy="7696200"/>
          </a:xfrm>
          <a:prstGeom prst="rect"/>
        </p:spPr>
      </p:pic>
      <p:sp>
        <p:nvSpPr>
          <p:cNvPr id="1048721" name="TextBox 4"/>
          <p:cNvSpPr txBox="1"/>
          <p:nvPr/>
        </p:nvSpPr>
        <p:spPr>
          <a:xfrm>
            <a:off x="377836" y="-38100"/>
            <a:ext cx="2633897" cy="1238801"/>
          </a:xfrm>
          <a:prstGeom prst="rect"/>
        </p:spPr>
        <p:txBody>
          <a:bodyPr anchor="t" bIns="0" lIns="0" rIns="0" rtlCol="0" tIns="0">
            <a:spAutoFit/>
          </a:bodyPr>
          <a:p>
            <a:pPr>
              <a:lnSpc>
                <a:spcPts val="9999"/>
              </a:lnSpc>
            </a:pPr>
            <a:r>
              <a:rPr b="1" dirty="0" sz="6000" lang="en-US" spc="-150">
                <a:solidFill>
                  <a:schemeClr val="bg1"/>
                </a:solidFill>
                <a:latin typeface="Garet Book"/>
              </a:rPr>
              <a:t>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4C5270"/>
        </a:solidFill>
      </p:bgPr>
    </p:bg>
    <p:spTree>
      <p:nvGrpSpPr>
        <p:cNvPr id="92" name=""/>
        <p:cNvGrpSpPr/>
        <p:nvPr/>
      </p:nvGrpSpPr>
      <p:grpSpPr>
        <a:xfrm>
          <a:off x="0" y="0"/>
          <a:ext cx="0" cy="0"/>
          <a:chOff x="0" y="0"/>
          <a:chExt cx="0" cy="0"/>
        </a:xfrm>
      </p:grpSpPr>
      <p:sp>
        <p:nvSpPr>
          <p:cNvPr id="1048722" name="TextBox 6"/>
          <p:cNvSpPr txBox="1"/>
          <p:nvPr/>
        </p:nvSpPr>
        <p:spPr>
          <a:xfrm>
            <a:off x="1447800" y="1376123"/>
            <a:ext cx="15907416" cy="8956298"/>
          </a:xfrm>
          <a:prstGeom prst="rect"/>
          <a:noFill/>
        </p:spPr>
        <p:txBody>
          <a:bodyPr rtlCol="0" wrap="square">
            <a:spAutoFit/>
          </a:bodyPr>
          <a:p>
            <a:pPr indent="-457200" marL="457200">
              <a:buFontTx/>
              <a:buAutoNum type="arabicPeriod"/>
            </a:pPr>
            <a:r>
              <a:rPr dirty="0" sz="3200" lang="en-US" err="1">
                <a:solidFill>
                  <a:schemeClr val="bg1"/>
                </a:solidFill>
                <a:latin typeface="+mj-lt"/>
              </a:rPr>
              <a:t>Paket</a:t>
            </a:r>
            <a:r>
              <a:rPr dirty="0" sz="3200" lang="en-US">
                <a:solidFill>
                  <a:schemeClr val="bg1"/>
                </a:solidFill>
                <a:latin typeface="+mj-lt"/>
              </a:rPr>
              <a:t> Meeting Full Day 2000 x Rp. 425.000,- (No tax) :  	Rp. 1.028.500.000,- (</a:t>
            </a:r>
            <a:r>
              <a:rPr dirty="0" sz="3200" lang="en-US" err="1">
                <a:solidFill>
                  <a:schemeClr val="bg1"/>
                </a:solidFill>
                <a:latin typeface="+mj-lt"/>
              </a:rPr>
              <a:t>cegah</a:t>
            </a:r>
            <a:r>
              <a:rPr dirty="0" sz="3200" lang="en-US">
                <a:solidFill>
                  <a:schemeClr val="bg1"/>
                </a:solidFill>
                <a:latin typeface="+mj-lt"/>
              </a:rPr>
              <a:t>)</a:t>
            </a:r>
          </a:p>
          <a:p>
            <a:pPr indent="-457200" marL="457200">
              <a:buFontTx/>
              <a:buAutoNum type="arabicPeriod"/>
            </a:pPr>
            <a:r>
              <a:rPr dirty="0" sz="3200" lang="en-US" err="1">
                <a:solidFill>
                  <a:schemeClr val="bg1"/>
                </a:solidFill>
                <a:latin typeface="+mj-lt"/>
              </a:rPr>
              <a:t>Sewa</a:t>
            </a:r>
            <a:r>
              <a:rPr dirty="0" sz="3200" lang="en-US">
                <a:solidFill>
                  <a:schemeClr val="bg1"/>
                </a:solidFill>
                <a:latin typeface="+mj-lt"/>
              </a:rPr>
              <a:t> Event </a:t>
            </a:r>
            <a:br>
              <a:rPr dirty="0" sz="3200" lang="en-US">
                <a:solidFill>
                  <a:schemeClr val="bg1"/>
                </a:solidFill>
                <a:latin typeface="+mj-lt"/>
              </a:rPr>
            </a:br>
            <a:r>
              <a:rPr dirty="0" sz="3200" lang="en-US">
                <a:solidFill>
                  <a:schemeClr val="bg1"/>
                </a:solidFill>
                <a:latin typeface="+mj-lt"/>
              </a:rPr>
              <a:t>(Led, Stage, Sound System, </a:t>
            </a:r>
            <a:br>
              <a:rPr dirty="0" sz="3200" lang="en-US">
                <a:solidFill>
                  <a:schemeClr val="bg1"/>
                </a:solidFill>
                <a:latin typeface="+mj-lt"/>
              </a:rPr>
            </a:br>
            <a:r>
              <a:rPr dirty="0" sz="3200" lang="en-US">
                <a:solidFill>
                  <a:schemeClr val="bg1"/>
                </a:solidFill>
                <a:latin typeface="+mj-lt"/>
              </a:rPr>
              <a:t>Lighting, </a:t>
            </a:r>
            <a:r>
              <a:rPr dirty="0" sz="3200" lang="en-US" err="1">
                <a:solidFill>
                  <a:schemeClr val="bg1"/>
                </a:solidFill>
                <a:latin typeface="+mj-lt"/>
              </a:rPr>
              <a:t>Peralatan</a:t>
            </a:r>
            <a:r>
              <a:rPr dirty="0" sz="3200" lang="en-US">
                <a:solidFill>
                  <a:schemeClr val="bg1"/>
                </a:solidFill>
                <a:latin typeface="+mj-lt"/>
              </a:rPr>
              <a:t> Band, Genset)				:   	 Rp. 500.000.000,- (</a:t>
            </a:r>
            <a:r>
              <a:rPr dirty="0" sz="3200" lang="en-US" err="1">
                <a:solidFill>
                  <a:schemeClr val="bg1"/>
                </a:solidFill>
                <a:latin typeface="+mj-lt"/>
              </a:rPr>
              <a:t>dayamas</a:t>
            </a:r>
            <a:r>
              <a:rPr dirty="0" sz="3200" lang="en-US">
                <a:solidFill>
                  <a:schemeClr val="bg1"/>
                </a:solidFill>
                <a:latin typeface="+mj-lt"/>
              </a:rPr>
              <a:t>)	</a:t>
            </a:r>
          </a:p>
          <a:p>
            <a:pPr indent="-457200" marL="457200">
              <a:buAutoNum type="arabicPeriod"/>
            </a:pPr>
            <a:r>
              <a:rPr dirty="0" sz="3200" lang="en-US">
                <a:solidFill>
                  <a:schemeClr val="bg1"/>
                </a:solidFill>
                <a:latin typeface="+mj-lt"/>
              </a:rPr>
              <a:t> </a:t>
            </a:r>
            <a:r>
              <a:rPr dirty="0" sz="3200" lang="en-US" err="1">
                <a:solidFill>
                  <a:schemeClr val="bg1"/>
                </a:solidFill>
                <a:latin typeface="+mj-lt"/>
              </a:rPr>
              <a:t>Konsumsi</a:t>
            </a:r>
            <a:r>
              <a:rPr dirty="0" sz="3200" lang="en-US">
                <a:solidFill>
                  <a:schemeClr val="bg1"/>
                </a:solidFill>
                <a:latin typeface="+mj-lt"/>
              </a:rPr>
              <a:t> </a:t>
            </a:r>
            <a:r>
              <a:rPr dirty="0" sz="3200" lang="en-US" err="1">
                <a:solidFill>
                  <a:schemeClr val="bg1"/>
                </a:solidFill>
                <a:latin typeface="+mj-lt"/>
              </a:rPr>
              <a:t>Gladi</a:t>
            </a:r>
            <a:r>
              <a:rPr dirty="0" sz="3200" lang="en-US">
                <a:solidFill>
                  <a:schemeClr val="bg1"/>
                </a:solidFill>
                <a:latin typeface="+mj-lt"/>
              </a:rPr>
              <a:t> (400 @Rp. 67.500,-)			:	 Rp.   27.000.000,- (</a:t>
            </a:r>
            <a:r>
              <a:rPr dirty="0" sz="3200" lang="en-US" err="1">
                <a:solidFill>
                  <a:schemeClr val="bg1"/>
                </a:solidFill>
                <a:latin typeface="+mj-lt"/>
              </a:rPr>
              <a:t>humpro</a:t>
            </a:r>
            <a:r>
              <a:rPr dirty="0" sz="3200" lang="en-US">
                <a:solidFill>
                  <a:schemeClr val="bg1"/>
                </a:solidFill>
                <a:latin typeface="+mj-lt"/>
              </a:rPr>
              <a:t>)</a:t>
            </a:r>
          </a:p>
          <a:p>
            <a:pPr indent="-457200" marL="457200">
              <a:buAutoNum type="arabicPeriod"/>
            </a:pPr>
            <a:r>
              <a:rPr dirty="0" sz="3200" lang="en-US">
                <a:solidFill>
                  <a:schemeClr val="bg1"/>
                </a:solidFill>
                <a:latin typeface="+mj-lt"/>
              </a:rPr>
              <a:t> Acara : </a:t>
            </a:r>
          </a:p>
          <a:p>
            <a:pPr indent="-625475" marL="1147763">
              <a:buFont typeface="+mj-lt"/>
              <a:buAutoNum type="alphaLcPeriod"/>
            </a:pPr>
            <a:r>
              <a:rPr dirty="0" sz="3200" lang="en-US">
                <a:solidFill>
                  <a:schemeClr val="bg1"/>
                </a:solidFill>
                <a:latin typeface="+mj-lt"/>
              </a:rPr>
              <a:t>MC 									:          Rp.   15.000.000,- (</a:t>
            </a:r>
            <a:r>
              <a:rPr dirty="0" sz="3200" lang="en-US" err="1">
                <a:solidFill>
                  <a:schemeClr val="bg1"/>
                </a:solidFill>
                <a:latin typeface="+mj-lt"/>
              </a:rPr>
              <a:t>humpro</a:t>
            </a:r>
            <a:r>
              <a:rPr dirty="0" sz="3200" lang="en-US">
                <a:solidFill>
                  <a:schemeClr val="bg1"/>
                </a:solidFill>
                <a:latin typeface="+mj-lt"/>
              </a:rPr>
              <a:t>)</a:t>
            </a:r>
          </a:p>
          <a:p>
            <a:pPr indent="-625475" marL="1147763">
              <a:buFont typeface="+mj-lt"/>
              <a:buAutoNum type="alphaLcPeriod"/>
            </a:pPr>
            <a:r>
              <a:rPr dirty="0" sz="3200" lang="en-US" err="1">
                <a:solidFill>
                  <a:schemeClr val="bg1"/>
                </a:solidFill>
                <a:latin typeface="+mj-lt"/>
              </a:rPr>
              <a:t>Lomba</a:t>
            </a:r>
            <a:r>
              <a:rPr dirty="0" sz="3200" lang="en-US">
                <a:solidFill>
                  <a:schemeClr val="bg1"/>
                </a:solidFill>
                <a:latin typeface="+mj-lt"/>
              </a:rPr>
              <a:t> </a:t>
            </a:r>
            <a:r>
              <a:rPr dirty="0" sz="3200" lang="en-US" err="1">
                <a:solidFill>
                  <a:schemeClr val="bg1"/>
                </a:solidFill>
                <a:latin typeface="+mj-lt"/>
              </a:rPr>
              <a:t>Seni</a:t>
            </a:r>
            <a:r>
              <a:rPr dirty="0" sz="3200" lang="en-US">
                <a:solidFill>
                  <a:schemeClr val="bg1"/>
                </a:solidFill>
                <a:latin typeface="+mj-lt"/>
              </a:rPr>
              <a:t> (</a:t>
            </a:r>
            <a:r>
              <a:rPr dirty="0" sz="3200" lang="en-US" err="1">
                <a:solidFill>
                  <a:schemeClr val="bg1"/>
                </a:solidFill>
                <a:latin typeface="+mj-lt"/>
              </a:rPr>
              <a:t>hadiah</a:t>
            </a:r>
            <a:r>
              <a:rPr dirty="0" sz="3200" lang="en-US">
                <a:solidFill>
                  <a:schemeClr val="bg1"/>
                </a:solidFill>
                <a:latin typeface="+mj-lt"/>
              </a:rPr>
              <a:t>, honor dan </a:t>
            </a:r>
            <a:r>
              <a:rPr dirty="0" sz="3200" lang="en-US" err="1">
                <a:solidFill>
                  <a:schemeClr val="bg1"/>
                </a:solidFill>
                <a:latin typeface="+mj-lt"/>
              </a:rPr>
              <a:t>transportasi</a:t>
            </a:r>
            <a:r>
              <a:rPr dirty="0" sz="3200" lang="en-US">
                <a:solidFill>
                  <a:schemeClr val="bg1"/>
                </a:solidFill>
                <a:latin typeface="+mj-lt"/>
              </a:rPr>
              <a:t>)	:	 Rp. 438.912.000,- (</a:t>
            </a:r>
            <a:r>
              <a:rPr dirty="0" sz="3200" lang="en-US" err="1">
                <a:solidFill>
                  <a:schemeClr val="bg1"/>
                </a:solidFill>
                <a:latin typeface="+mj-lt"/>
              </a:rPr>
              <a:t>cegah</a:t>
            </a:r>
            <a:r>
              <a:rPr dirty="0" sz="3200" lang="en-US">
                <a:solidFill>
                  <a:schemeClr val="bg1"/>
                </a:solidFill>
                <a:latin typeface="+mj-lt"/>
              </a:rPr>
              <a:t>)</a:t>
            </a:r>
          </a:p>
          <a:p>
            <a:pPr indent="-625475" marL="1147763">
              <a:buFont typeface="+mj-lt"/>
              <a:buAutoNum type="alphaLcPeriod"/>
            </a:pPr>
            <a:r>
              <a:rPr dirty="0" sz="3200" lang="en-US" err="1">
                <a:solidFill>
                  <a:schemeClr val="bg1"/>
                </a:solidFill>
                <a:latin typeface="+mj-lt"/>
              </a:rPr>
              <a:t>Pergelaran</a:t>
            </a:r>
            <a:r>
              <a:rPr dirty="0" sz="3200" lang="en-US">
                <a:solidFill>
                  <a:schemeClr val="bg1"/>
                </a:solidFill>
                <a:latin typeface="+mj-lt"/>
              </a:rPr>
              <a:t> </a:t>
            </a:r>
            <a:r>
              <a:rPr dirty="0" sz="3200" lang="en-US" err="1">
                <a:solidFill>
                  <a:schemeClr val="bg1"/>
                </a:solidFill>
                <a:latin typeface="+mj-lt"/>
              </a:rPr>
              <a:t>Seni</a:t>
            </a:r>
            <a:r>
              <a:rPr dirty="0" sz="3200" lang="en-US">
                <a:solidFill>
                  <a:schemeClr val="bg1"/>
                </a:solidFill>
                <a:latin typeface="+mj-lt"/>
              </a:rPr>
              <a:t> 						:	 Rp. 150.000.000,- (</a:t>
            </a:r>
            <a:r>
              <a:rPr dirty="0" sz="3200" lang="en-US" err="1">
                <a:solidFill>
                  <a:schemeClr val="bg1"/>
                </a:solidFill>
                <a:latin typeface="+mj-lt"/>
              </a:rPr>
              <a:t>cegah</a:t>
            </a:r>
            <a:r>
              <a:rPr dirty="0" sz="3200" lang="en-US">
                <a:solidFill>
                  <a:schemeClr val="bg1"/>
                </a:solidFill>
                <a:latin typeface="+mj-lt"/>
              </a:rPr>
              <a:t>)</a:t>
            </a:r>
          </a:p>
          <a:p>
            <a:pPr indent="-625475" marL="1147763">
              <a:buFont typeface="+mj-lt"/>
              <a:buAutoNum type="alphaLcPeriod"/>
            </a:pPr>
            <a:r>
              <a:rPr dirty="0" sz="3200" lang="en-US" err="1">
                <a:solidFill>
                  <a:schemeClr val="bg1"/>
                </a:solidFill>
                <a:latin typeface="+mj-lt"/>
              </a:rPr>
              <a:t>Kembang</a:t>
            </a:r>
            <a:r>
              <a:rPr dirty="0" sz="3200" lang="en-US">
                <a:solidFill>
                  <a:schemeClr val="bg1"/>
                </a:solidFill>
                <a:latin typeface="+mj-lt"/>
              </a:rPr>
              <a:t> </a:t>
            </a:r>
            <a:r>
              <a:rPr dirty="0" sz="3200" lang="en-US" err="1">
                <a:solidFill>
                  <a:schemeClr val="bg1"/>
                </a:solidFill>
                <a:latin typeface="+mj-lt"/>
              </a:rPr>
              <a:t>Api</a:t>
            </a:r>
            <a:r>
              <a:rPr dirty="0" sz="3200" lang="en-US">
                <a:solidFill>
                  <a:schemeClr val="bg1"/>
                </a:solidFill>
                <a:latin typeface="+mj-lt"/>
              </a:rPr>
              <a:t>							:	 Rp.   40.000.000,- (</a:t>
            </a:r>
            <a:r>
              <a:rPr dirty="0" sz="3200" lang="en-US" err="1">
                <a:solidFill>
                  <a:schemeClr val="bg1"/>
                </a:solidFill>
                <a:latin typeface="+mj-lt"/>
              </a:rPr>
              <a:t>humpro</a:t>
            </a:r>
            <a:r>
              <a:rPr dirty="0" sz="3200" lang="en-US">
                <a:solidFill>
                  <a:schemeClr val="bg1"/>
                </a:solidFill>
                <a:latin typeface="+mj-lt"/>
              </a:rPr>
              <a:t>)</a:t>
            </a:r>
          </a:p>
          <a:p>
            <a:pPr indent="-625475" marL="1147763">
              <a:buFont typeface="+mj-lt"/>
              <a:buAutoNum type="alphaLcPeriod"/>
            </a:pPr>
            <a:r>
              <a:rPr dirty="0" sz="3200" lang="en-US" err="1">
                <a:solidFill>
                  <a:schemeClr val="bg1"/>
                </a:solidFill>
                <a:latin typeface="+mj-lt"/>
              </a:rPr>
              <a:t>Umbul-umbul</a:t>
            </a:r>
            <a:r>
              <a:rPr dirty="0" sz="3200" lang="en-US">
                <a:solidFill>
                  <a:schemeClr val="bg1"/>
                </a:solidFill>
                <a:latin typeface="+mj-lt"/>
              </a:rPr>
              <a:t>, </a:t>
            </a:r>
            <a:r>
              <a:rPr dirty="0" sz="3200" lang="en-US" err="1">
                <a:solidFill>
                  <a:schemeClr val="bg1"/>
                </a:solidFill>
                <a:latin typeface="+mj-lt"/>
              </a:rPr>
              <a:t>Spanduk</a:t>
            </a:r>
            <a:r>
              <a:rPr dirty="0" sz="3200" lang="en-US">
                <a:solidFill>
                  <a:schemeClr val="bg1"/>
                </a:solidFill>
                <a:latin typeface="+mj-lt"/>
              </a:rPr>
              <a:t>, </a:t>
            </a:r>
            <a:r>
              <a:rPr dirty="0" sz="3200" lang="en-US" err="1">
                <a:solidFill>
                  <a:schemeClr val="bg1"/>
                </a:solidFill>
                <a:latin typeface="+mj-lt"/>
              </a:rPr>
              <a:t>Baliho</a:t>
            </a:r>
            <a:r>
              <a:rPr dirty="0" sz="3200" lang="en-US">
                <a:solidFill>
                  <a:schemeClr val="bg1"/>
                </a:solidFill>
                <a:latin typeface="+mj-lt"/>
              </a:rPr>
              <a:t>, Photobooth	:	 Rp.   75.000.000,- (</a:t>
            </a:r>
            <a:r>
              <a:rPr dirty="0" sz="3200" lang="en-US" err="1">
                <a:solidFill>
                  <a:schemeClr val="bg1"/>
                </a:solidFill>
                <a:latin typeface="+mj-lt"/>
              </a:rPr>
              <a:t>humpro</a:t>
            </a:r>
            <a:r>
              <a:rPr dirty="0" sz="3200" lang="en-US">
                <a:solidFill>
                  <a:schemeClr val="bg1"/>
                </a:solidFill>
                <a:latin typeface="+mj-lt"/>
              </a:rPr>
              <a:t>)</a:t>
            </a:r>
          </a:p>
          <a:p>
            <a:pPr indent="-514350" marL="514350">
              <a:buFont typeface="+mj-lt"/>
              <a:buAutoNum type="arabicPeriod" startAt="5"/>
            </a:pPr>
            <a:r>
              <a:rPr dirty="0" sz="3200" lang="en-US">
                <a:solidFill>
                  <a:schemeClr val="bg1"/>
                </a:solidFill>
                <a:latin typeface="+mj-lt"/>
              </a:rPr>
              <a:t>Transport </a:t>
            </a:r>
            <a:r>
              <a:rPr dirty="0" sz="3200" lang="en-US" err="1">
                <a:solidFill>
                  <a:schemeClr val="bg1"/>
                </a:solidFill>
                <a:latin typeface="+mj-lt"/>
              </a:rPr>
              <a:t>Peserta</a:t>
            </a:r>
            <a:r>
              <a:rPr dirty="0" sz="3200" lang="en-US">
                <a:solidFill>
                  <a:schemeClr val="bg1"/>
                </a:solidFill>
                <a:latin typeface="+mj-lt"/>
              </a:rPr>
              <a:t>  2000 @Rp. 100.000,-			: 	 Rp. 200.000.000,- (</a:t>
            </a:r>
            <a:r>
              <a:rPr dirty="0" sz="3200" lang="en-US" err="1">
                <a:solidFill>
                  <a:schemeClr val="bg1"/>
                </a:solidFill>
                <a:latin typeface="+mj-lt"/>
              </a:rPr>
              <a:t>humpro</a:t>
            </a:r>
            <a:r>
              <a:rPr dirty="0" sz="3200" lang="en-US">
                <a:solidFill>
                  <a:schemeClr val="bg1"/>
                </a:solidFill>
                <a:latin typeface="+mj-lt"/>
              </a:rPr>
              <a:t>)</a:t>
            </a:r>
          </a:p>
          <a:p>
            <a:pPr indent="-514350" marL="514350">
              <a:buFont typeface="+mj-lt"/>
              <a:buAutoNum type="arabicPeriod" startAt="5"/>
            </a:pPr>
            <a:r>
              <a:rPr dirty="0" sz="3200" lang="en-US">
                <a:solidFill>
                  <a:schemeClr val="bg1"/>
                </a:solidFill>
                <a:latin typeface="+mj-lt"/>
              </a:rPr>
              <a:t>Souvenir 2000 @Rp. 100.000,-				:  	 Rp. 200.000.000,- (</a:t>
            </a:r>
            <a:r>
              <a:rPr dirty="0" sz="3200" lang="en-US" err="1">
                <a:solidFill>
                  <a:schemeClr val="bg1"/>
                </a:solidFill>
                <a:latin typeface="+mj-lt"/>
              </a:rPr>
              <a:t>dayamas</a:t>
            </a:r>
            <a:r>
              <a:rPr dirty="0" sz="3200" lang="en-US">
                <a:solidFill>
                  <a:schemeClr val="bg1"/>
                </a:solidFill>
                <a:latin typeface="+mj-lt"/>
              </a:rPr>
              <a:t>)</a:t>
            </a:r>
          </a:p>
          <a:p>
            <a:pPr indent="-514350" marL="514350">
              <a:buFont typeface="+mj-lt"/>
              <a:buAutoNum type="arabicPeriod" startAt="5"/>
            </a:pPr>
            <a:r>
              <a:rPr dirty="0" sz="3200" lang="en-US">
                <a:solidFill>
                  <a:schemeClr val="bg1"/>
                </a:solidFill>
                <a:latin typeface="+mj-lt"/>
              </a:rPr>
              <a:t>Tenda UMKM 30 @Rp. 2.500.000,-				: 	 Rp.   75.000.000,- (</a:t>
            </a:r>
            <a:r>
              <a:rPr dirty="0" sz="3200" lang="en-US" err="1">
                <a:solidFill>
                  <a:schemeClr val="bg1"/>
                </a:solidFill>
                <a:latin typeface="+mj-lt"/>
              </a:rPr>
              <a:t>humpro</a:t>
            </a:r>
            <a:r>
              <a:rPr dirty="0" sz="3200" lang="en-US">
                <a:solidFill>
                  <a:schemeClr val="bg1"/>
                </a:solidFill>
                <a:latin typeface="+mj-lt"/>
              </a:rPr>
              <a:t>)</a:t>
            </a:r>
          </a:p>
          <a:p>
            <a:pPr indent="-514350" marL="514350">
              <a:buFont typeface="+mj-lt"/>
              <a:buAutoNum type="arabicPeriod" startAt="5"/>
            </a:pPr>
            <a:r>
              <a:rPr dirty="0" sz="3200" lang="en-US">
                <a:solidFill>
                  <a:schemeClr val="bg1"/>
                </a:solidFill>
              </a:rPr>
              <a:t>Venue Rental Festival Park					:	 Rp.	55.500.000,- (</a:t>
            </a:r>
            <a:r>
              <a:rPr dirty="0" sz="3200" lang="en-US" err="1">
                <a:solidFill>
                  <a:schemeClr val="bg1"/>
                </a:solidFill>
              </a:rPr>
              <a:t>humpro</a:t>
            </a:r>
            <a:r>
              <a:rPr dirty="0" sz="3200" lang="en-US">
                <a:solidFill>
                  <a:schemeClr val="bg1"/>
                </a:solidFill>
              </a:rPr>
              <a:t>)</a:t>
            </a:r>
          </a:p>
          <a:p>
            <a:pPr indent="-514350" marL="514350">
              <a:buFont typeface="+mj-lt"/>
              <a:buAutoNum type="arabicPeriod" startAt="5"/>
            </a:pPr>
            <a:r>
              <a:rPr dirty="0" sz="3200" lang="en-US">
                <a:solidFill>
                  <a:schemeClr val="bg1"/>
                </a:solidFill>
                <a:latin typeface="+mj-lt"/>
              </a:rPr>
              <a:t>Rental 5 Toilet Portable  @2.500.000 			: 	 Rp.   12.500.000,- (</a:t>
            </a:r>
            <a:r>
              <a:rPr dirty="0" sz="3200" lang="en-US" err="1">
                <a:solidFill>
                  <a:schemeClr val="bg1"/>
                </a:solidFill>
                <a:latin typeface="+mj-lt"/>
              </a:rPr>
              <a:t>humpro</a:t>
            </a:r>
            <a:r>
              <a:rPr dirty="0" sz="3200" lang="en-US">
                <a:solidFill>
                  <a:schemeClr val="bg1"/>
                </a:solidFill>
                <a:latin typeface="+mj-lt"/>
              </a:rPr>
              <a:t>)</a:t>
            </a:r>
          </a:p>
          <a:p>
            <a:pPr indent="-349250" marL="349250">
              <a:buFont typeface="+mj-lt"/>
              <a:buAutoNum type="arabicPeriod" startAt="5"/>
            </a:pPr>
            <a:endParaRPr dirty="0" sz="3200" lang="en-US">
              <a:solidFill>
                <a:schemeClr val="bg1"/>
              </a:solidFill>
              <a:latin typeface="+mj-lt"/>
            </a:endParaRPr>
          </a:p>
          <a:p>
            <a:r>
              <a:rPr b="1" dirty="0" sz="3200" lang="en-US">
                <a:solidFill>
                  <a:schemeClr val="bg1"/>
                </a:solidFill>
                <a:latin typeface="+mj-lt"/>
              </a:rPr>
              <a:t>		TOTAL</a:t>
            </a:r>
            <a:r>
              <a:rPr dirty="0" sz="3200" lang="en-US">
                <a:solidFill>
                  <a:schemeClr val="bg1"/>
                </a:solidFill>
                <a:latin typeface="+mj-lt"/>
              </a:rPr>
              <a:t>							</a:t>
            </a:r>
            <a:r>
              <a:rPr b="1" dirty="0" sz="3200" lang="en-US">
                <a:solidFill>
                  <a:schemeClr val="bg1"/>
                </a:solidFill>
                <a:latin typeface="+mj-lt"/>
              </a:rPr>
              <a:t>:       Rp. 2.817.412.000,-</a:t>
            </a:r>
            <a:r>
              <a:rPr dirty="0" sz="3200" lang="en-US">
                <a:solidFill>
                  <a:schemeClr val="bg1"/>
                </a:solidFill>
                <a:latin typeface="+mj-lt"/>
              </a:rPr>
              <a:t>	</a:t>
            </a:r>
          </a:p>
        </p:txBody>
      </p:sp>
      <p:sp>
        <p:nvSpPr>
          <p:cNvPr id="1048723" name="Rectangle 8"/>
          <p:cNvSpPr/>
          <p:nvPr/>
        </p:nvSpPr>
        <p:spPr>
          <a:xfrm>
            <a:off x="17060" y="0"/>
            <a:ext cx="688731" cy="684527"/>
          </a:xfrm>
          <a:prstGeom prst="rect"/>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solidFill>
                <a:srgbClr val="66FFFF"/>
              </a:solidFill>
            </a:endParaRPr>
          </a:p>
        </p:txBody>
      </p:sp>
      <p:sp>
        <p:nvSpPr>
          <p:cNvPr id="1048724" name="TextBox 4"/>
          <p:cNvSpPr txBox="1"/>
          <p:nvPr/>
        </p:nvSpPr>
        <p:spPr>
          <a:xfrm>
            <a:off x="377836" y="-38100"/>
            <a:ext cx="2633897" cy="1238801"/>
          </a:xfrm>
          <a:prstGeom prst="rect"/>
        </p:spPr>
        <p:txBody>
          <a:bodyPr anchor="t" bIns="0" lIns="0" rIns="0" rtlCol="0" tIns="0">
            <a:spAutoFit/>
          </a:bodyPr>
          <a:p>
            <a:pPr>
              <a:lnSpc>
                <a:spcPts val="9999"/>
              </a:lnSpc>
            </a:pPr>
            <a:r>
              <a:rPr b="1" dirty="0" sz="6000" lang="en-US" spc="-150">
                <a:solidFill>
                  <a:schemeClr val="bg1"/>
                </a:solidFill>
                <a:latin typeface="Garet Book"/>
              </a:rPr>
              <a:t>22</a:t>
            </a:r>
          </a:p>
        </p:txBody>
      </p:sp>
      <p:sp>
        <p:nvSpPr>
          <p:cNvPr id="1048725" name="TextBox 2"/>
          <p:cNvSpPr txBox="1"/>
          <p:nvPr/>
        </p:nvSpPr>
        <p:spPr>
          <a:xfrm>
            <a:off x="6974132" y="120029"/>
            <a:ext cx="7771338" cy="1238801"/>
          </a:xfrm>
          <a:prstGeom prst="rect"/>
        </p:spPr>
        <p:txBody>
          <a:bodyPr anchor="t" bIns="0" lIns="0" rIns="0" rtlCol="0" tIns="0" wrap="square">
            <a:spAutoFit/>
          </a:bodyPr>
          <a:p>
            <a:pPr>
              <a:lnSpc>
                <a:spcPts val="9999"/>
              </a:lnSpc>
            </a:pPr>
            <a:r>
              <a:rPr dirty="0" sz="6600" lang="en-US" spc="-300" err="1">
                <a:solidFill>
                  <a:srgbClr val="92D050"/>
                </a:solidFill>
                <a:latin typeface="Garet Bold"/>
              </a:rPr>
              <a:t>Anggaran</a:t>
            </a:r>
            <a:endParaRPr dirty="0" sz="8000" lang="en-US" spc="-300">
              <a:solidFill>
                <a:srgbClr val="92D050"/>
              </a:solidFill>
              <a:latin typeface="Garet Bold"/>
            </a:endParaRPr>
          </a:p>
        </p:txBody>
      </p:sp>
      <p:sp>
        <p:nvSpPr>
          <p:cNvPr id="1048726" name="TextBox 3"/>
          <p:cNvSpPr txBox="1"/>
          <p:nvPr/>
        </p:nvSpPr>
        <p:spPr>
          <a:xfrm>
            <a:off x="2209800" y="76668"/>
            <a:ext cx="8115300" cy="1215717"/>
          </a:xfrm>
          <a:prstGeom prst="rect"/>
        </p:spPr>
        <p:txBody>
          <a:bodyPr anchor="t" bIns="0" lIns="0" rIns="0" rtlCol="0" tIns="0">
            <a:spAutoFit/>
          </a:bodyPr>
          <a:p>
            <a:pPr>
              <a:lnSpc>
                <a:spcPts val="9999"/>
              </a:lnSpc>
            </a:pPr>
            <a:r>
              <a:rPr dirty="0" sz="6600" lang="en-US" spc="-300" err="1">
                <a:solidFill>
                  <a:schemeClr val="bg1"/>
                </a:solidFill>
                <a:latin typeface="Garet Book"/>
              </a:rPr>
              <a:t>Kebutuhan</a:t>
            </a:r>
            <a:endParaRPr dirty="0" sz="9600" lang="en-US" spc="-300">
              <a:solidFill>
                <a:schemeClr val="bg1"/>
              </a:solidFill>
              <a:latin typeface="Garet Book"/>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4C5270"/>
        </a:solidFill>
      </p:bgPr>
    </p:bg>
    <p:spTree>
      <p:nvGrpSpPr>
        <p:cNvPr id="93" name=""/>
        <p:cNvGrpSpPr/>
        <p:nvPr/>
      </p:nvGrpSpPr>
      <p:grpSpPr>
        <a:xfrm>
          <a:off x="0" y="0"/>
          <a:ext cx="0" cy="0"/>
          <a:chOff x="0" y="0"/>
          <a:chExt cx="0" cy="0"/>
        </a:xfrm>
      </p:grpSpPr>
      <p:sp>
        <p:nvSpPr>
          <p:cNvPr id="1048727" name="TextBox 6"/>
          <p:cNvSpPr txBox="1"/>
          <p:nvPr/>
        </p:nvSpPr>
        <p:spPr>
          <a:xfrm>
            <a:off x="1524000" y="3435340"/>
            <a:ext cx="13944600" cy="3416320"/>
          </a:xfrm>
          <a:prstGeom prst="rect"/>
          <a:noFill/>
        </p:spPr>
        <p:txBody>
          <a:bodyPr rtlCol="0" wrap="square">
            <a:spAutoFit/>
          </a:bodyPr>
          <a:p>
            <a:pPr indent="-342900" marL="342900">
              <a:buAutoNum type="arabicPeriod"/>
            </a:pPr>
            <a:r>
              <a:rPr dirty="0" sz="3600" lang="en-US">
                <a:solidFill>
                  <a:schemeClr val="bg1"/>
                </a:solidFill>
                <a:latin typeface="+mj-lt"/>
              </a:rPr>
              <a:t> Deputi Pencegahan						:	Rp.    500.000.000,-</a:t>
            </a:r>
          </a:p>
          <a:p>
            <a:pPr indent="-342900" marL="342900">
              <a:buAutoNum type="arabicPeriod"/>
            </a:pPr>
            <a:r>
              <a:rPr dirty="0" sz="3600" lang="en-US">
                <a:solidFill>
                  <a:schemeClr val="bg1"/>
                </a:solidFill>
                <a:latin typeface="+mj-lt"/>
              </a:rPr>
              <a:t> Deputi </a:t>
            </a:r>
            <a:r>
              <a:rPr dirty="0" sz="3600" lang="en-US" err="1">
                <a:solidFill>
                  <a:schemeClr val="bg1"/>
                </a:solidFill>
                <a:latin typeface="+mj-lt"/>
              </a:rPr>
              <a:t>Pemberdayaan</a:t>
            </a:r>
            <a:r>
              <a:rPr dirty="0" sz="3600" lang="en-US">
                <a:solidFill>
                  <a:schemeClr val="bg1"/>
                </a:solidFill>
                <a:latin typeface="+mj-lt"/>
              </a:rPr>
              <a:t> Masyarakat			: 	Rp.    700.000.000,-	</a:t>
            </a:r>
          </a:p>
          <a:p>
            <a:pPr indent="-342900" marL="342900">
              <a:buAutoNum type="arabicPeriod"/>
            </a:pPr>
            <a:r>
              <a:rPr dirty="0" sz="3600" lang="en-US">
                <a:solidFill>
                  <a:schemeClr val="bg1"/>
                </a:solidFill>
                <a:latin typeface="+mj-lt"/>
              </a:rPr>
              <a:t> Biro </a:t>
            </a:r>
            <a:r>
              <a:rPr dirty="0" sz="3600" lang="en-US" err="1">
                <a:solidFill>
                  <a:schemeClr val="bg1"/>
                </a:solidFill>
                <a:latin typeface="+mj-lt"/>
              </a:rPr>
              <a:t>Humpro</a:t>
            </a:r>
            <a:r>
              <a:rPr dirty="0" sz="3600" lang="en-US">
                <a:solidFill>
                  <a:schemeClr val="bg1"/>
                </a:solidFill>
                <a:latin typeface="+mj-lt"/>
              </a:rPr>
              <a:t>							: 	Rp.    500.000.000,-</a:t>
            </a:r>
          </a:p>
          <a:p>
            <a:pPr indent="-342900" marL="342900">
              <a:buAutoNum type="arabicPeriod"/>
            </a:pPr>
            <a:r>
              <a:rPr dirty="0" sz="3600" lang="en-US">
                <a:solidFill>
                  <a:schemeClr val="bg1"/>
                </a:solidFill>
                <a:latin typeface="+mj-lt"/>
              </a:rPr>
              <a:t> </a:t>
            </a:r>
            <a:r>
              <a:rPr dirty="0" sz="3600" lang="en-US" err="1">
                <a:solidFill>
                  <a:schemeClr val="bg1"/>
                </a:solidFill>
                <a:latin typeface="+mj-lt"/>
              </a:rPr>
              <a:t>Lomba</a:t>
            </a:r>
            <a:r>
              <a:rPr dirty="0" sz="3600" lang="en-US">
                <a:solidFill>
                  <a:schemeClr val="bg1"/>
                </a:solidFill>
                <a:latin typeface="+mj-lt"/>
              </a:rPr>
              <a:t> </a:t>
            </a:r>
            <a:r>
              <a:rPr dirty="0" sz="3600" lang="en-US" err="1">
                <a:solidFill>
                  <a:schemeClr val="bg1"/>
                </a:solidFill>
                <a:latin typeface="+mj-lt"/>
              </a:rPr>
              <a:t>Seni</a:t>
            </a:r>
            <a:r>
              <a:rPr dirty="0" sz="3600" lang="en-US">
                <a:solidFill>
                  <a:schemeClr val="bg1"/>
                </a:solidFill>
                <a:latin typeface="+mj-lt"/>
              </a:rPr>
              <a:t> </a:t>
            </a:r>
            <a:r>
              <a:rPr dirty="0" sz="3600" lang="en-US" err="1">
                <a:solidFill>
                  <a:schemeClr val="bg1"/>
                </a:solidFill>
                <a:latin typeface="+mj-lt"/>
              </a:rPr>
              <a:t>Deputi</a:t>
            </a:r>
            <a:r>
              <a:rPr dirty="0" sz="3600" lang="en-US">
                <a:solidFill>
                  <a:schemeClr val="bg1"/>
                </a:solidFill>
                <a:latin typeface="+mj-lt"/>
              </a:rPr>
              <a:t> </a:t>
            </a:r>
            <a:r>
              <a:rPr dirty="0" sz="3600" lang="en-US" err="1">
                <a:solidFill>
                  <a:schemeClr val="bg1"/>
                </a:solidFill>
                <a:latin typeface="+mj-lt"/>
              </a:rPr>
              <a:t>Pencegahan</a:t>
            </a:r>
            <a:r>
              <a:rPr dirty="0" sz="3600" lang="en-US">
                <a:solidFill>
                  <a:schemeClr val="bg1"/>
                </a:solidFill>
                <a:latin typeface="+mj-lt"/>
              </a:rPr>
              <a:t>				:	Rp. 1.000.000.000,-			</a:t>
            </a:r>
          </a:p>
          <a:p>
            <a:r>
              <a:rPr dirty="0" sz="3600" lang="en-US">
                <a:solidFill>
                  <a:schemeClr val="bg1"/>
                </a:solidFill>
                <a:latin typeface="+mj-lt"/>
              </a:rPr>
              <a:t>TOTAL									:        </a:t>
            </a:r>
            <a:r>
              <a:rPr dirty="0" sz="3600" lang="en-US" err="1">
                <a:solidFill>
                  <a:schemeClr val="bg1"/>
                </a:solidFill>
                <a:latin typeface="+mj-lt"/>
              </a:rPr>
              <a:t>Rp</a:t>
            </a:r>
            <a:r>
              <a:rPr dirty="0" sz="3600" lang="en-US">
                <a:solidFill>
                  <a:schemeClr val="bg1"/>
                </a:solidFill>
                <a:latin typeface="+mj-lt"/>
              </a:rPr>
              <a:t>. 2.700.000.000,-</a:t>
            </a:r>
          </a:p>
        </p:txBody>
      </p:sp>
      <p:sp>
        <p:nvSpPr>
          <p:cNvPr id="1048728" name="Rectangle 8"/>
          <p:cNvSpPr/>
          <p:nvPr/>
        </p:nvSpPr>
        <p:spPr>
          <a:xfrm>
            <a:off x="17060" y="0"/>
            <a:ext cx="688731" cy="684527"/>
          </a:xfrm>
          <a:prstGeom prst="rect"/>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solidFill>
                <a:srgbClr val="66FFFF"/>
              </a:solidFill>
            </a:endParaRPr>
          </a:p>
        </p:txBody>
      </p:sp>
      <p:sp>
        <p:nvSpPr>
          <p:cNvPr id="1048729" name="TextBox 4"/>
          <p:cNvSpPr txBox="1"/>
          <p:nvPr/>
        </p:nvSpPr>
        <p:spPr>
          <a:xfrm>
            <a:off x="377836" y="-38100"/>
            <a:ext cx="2633897" cy="1238801"/>
          </a:xfrm>
          <a:prstGeom prst="rect"/>
        </p:spPr>
        <p:txBody>
          <a:bodyPr anchor="t" bIns="0" lIns="0" rIns="0" rtlCol="0" tIns="0">
            <a:spAutoFit/>
          </a:bodyPr>
          <a:p>
            <a:pPr>
              <a:lnSpc>
                <a:spcPts val="9999"/>
              </a:lnSpc>
            </a:pPr>
            <a:r>
              <a:rPr b="1" dirty="0" sz="6000" lang="en-US" spc="-150">
                <a:solidFill>
                  <a:schemeClr val="bg1"/>
                </a:solidFill>
                <a:latin typeface="Garet Book"/>
              </a:rPr>
              <a:t>23</a:t>
            </a:r>
          </a:p>
        </p:txBody>
      </p:sp>
      <p:sp>
        <p:nvSpPr>
          <p:cNvPr id="1048730" name="TextBox 2"/>
          <p:cNvSpPr txBox="1"/>
          <p:nvPr/>
        </p:nvSpPr>
        <p:spPr>
          <a:xfrm>
            <a:off x="8992662" y="704299"/>
            <a:ext cx="7771338" cy="1238801"/>
          </a:xfrm>
          <a:prstGeom prst="rect"/>
        </p:spPr>
        <p:txBody>
          <a:bodyPr anchor="t" bIns="0" lIns="0" rIns="0" rtlCol="0" tIns="0" wrap="square">
            <a:spAutoFit/>
          </a:bodyPr>
          <a:p>
            <a:pPr>
              <a:lnSpc>
                <a:spcPts val="9999"/>
              </a:lnSpc>
            </a:pPr>
            <a:r>
              <a:rPr dirty="0" sz="6600" lang="en-US" spc="-300" err="1">
                <a:solidFill>
                  <a:srgbClr val="92D050"/>
                </a:solidFill>
                <a:latin typeface="Garet Bold"/>
              </a:rPr>
              <a:t>Anggaran</a:t>
            </a:r>
            <a:endParaRPr dirty="0" sz="8000" lang="en-US" spc="-300">
              <a:solidFill>
                <a:srgbClr val="92D050"/>
              </a:solidFill>
              <a:latin typeface="Garet Bold"/>
            </a:endParaRPr>
          </a:p>
        </p:txBody>
      </p:sp>
      <p:sp>
        <p:nvSpPr>
          <p:cNvPr id="1048731" name="TextBox 3"/>
          <p:cNvSpPr txBox="1"/>
          <p:nvPr/>
        </p:nvSpPr>
        <p:spPr>
          <a:xfrm>
            <a:off x="2931067" y="652955"/>
            <a:ext cx="8115300" cy="1215717"/>
          </a:xfrm>
          <a:prstGeom prst="rect"/>
        </p:spPr>
        <p:txBody>
          <a:bodyPr anchor="t" bIns="0" lIns="0" rIns="0" rtlCol="0" tIns="0">
            <a:spAutoFit/>
          </a:bodyPr>
          <a:p>
            <a:pPr>
              <a:lnSpc>
                <a:spcPts val="9999"/>
              </a:lnSpc>
            </a:pPr>
            <a:r>
              <a:rPr dirty="0" sz="6600" lang="en-US" spc="-300" err="1">
                <a:solidFill>
                  <a:schemeClr val="bg1"/>
                </a:solidFill>
                <a:latin typeface="Garet Book"/>
              </a:rPr>
              <a:t>Ketersediaan</a:t>
            </a:r>
            <a:endParaRPr dirty="0" sz="9600" lang="en-US" spc="-300">
              <a:solidFill>
                <a:schemeClr val="bg1"/>
              </a:solidFill>
              <a:latin typeface="Garet Book"/>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4C5270"/>
        </a:solidFill>
      </p:bgPr>
    </p:bg>
    <p:spTree>
      <p:nvGrpSpPr>
        <p:cNvPr id="94" name=""/>
        <p:cNvGrpSpPr/>
        <p:nvPr/>
      </p:nvGrpSpPr>
      <p:grpSpPr>
        <a:xfrm>
          <a:off x="0" y="0"/>
          <a:ext cx="0" cy="0"/>
          <a:chOff x="0" y="0"/>
          <a:chExt cx="0" cy="0"/>
        </a:xfrm>
      </p:grpSpPr>
      <p:sp>
        <p:nvSpPr>
          <p:cNvPr id="1048732" name="TextBox 6"/>
          <p:cNvSpPr txBox="1"/>
          <p:nvPr/>
        </p:nvSpPr>
        <p:spPr>
          <a:xfrm>
            <a:off x="1676400" y="3238500"/>
            <a:ext cx="15907416" cy="2554545"/>
          </a:xfrm>
          <a:prstGeom prst="rect"/>
          <a:noFill/>
        </p:spPr>
        <p:txBody>
          <a:bodyPr rtlCol="0" wrap="square">
            <a:spAutoFit/>
          </a:bodyPr>
          <a:p>
            <a:pPr indent="-457200" marL="457200">
              <a:buFontTx/>
              <a:buAutoNum type="arabicPeriod"/>
            </a:pPr>
            <a:r>
              <a:rPr dirty="0" sz="3200" lang="en-US" err="1">
                <a:solidFill>
                  <a:schemeClr val="bg1"/>
                </a:solidFill>
                <a:latin typeface="+mj-lt"/>
              </a:rPr>
              <a:t>Paket</a:t>
            </a:r>
            <a:r>
              <a:rPr dirty="0" sz="3200" lang="en-US">
                <a:solidFill>
                  <a:schemeClr val="bg1"/>
                </a:solidFill>
                <a:latin typeface="+mj-lt"/>
              </a:rPr>
              <a:t> Meeting Full Day 2000 x Rp. 425.000,- (No tax) :    	 Rp. 1.028.500.000,- </a:t>
            </a:r>
          </a:p>
          <a:p>
            <a:pPr indent="-457200" marL="457200">
              <a:buFontTx/>
              <a:buAutoNum type="arabicPeriod"/>
            </a:pPr>
            <a:r>
              <a:rPr dirty="0" sz="3200" lang="en-US" err="1">
                <a:solidFill>
                  <a:schemeClr val="bg1"/>
                </a:solidFill>
                <a:latin typeface="+mj-lt"/>
              </a:rPr>
              <a:t>Lomba</a:t>
            </a:r>
            <a:r>
              <a:rPr dirty="0" sz="3200" lang="en-US">
                <a:solidFill>
                  <a:schemeClr val="bg1"/>
                </a:solidFill>
                <a:latin typeface="+mj-lt"/>
              </a:rPr>
              <a:t> </a:t>
            </a:r>
            <a:r>
              <a:rPr dirty="0" sz="3200" lang="en-US" err="1">
                <a:solidFill>
                  <a:schemeClr val="bg1"/>
                </a:solidFill>
                <a:latin typeface="+mj-lt"/>
              </a:rPr>
              <a:t>Seni</a:t>
            </a:r>
            <a:r>
              <a:rPr dirty="0" sz="3200" lang="en-US">
                <a:solidFill>
                  <a:schemeClr val="bg1"/>
                </a:solidFill>
                <a:latin typeface="+mj-lt"/>
              </a:rPr>
              <a:t> (</a:t>
            </a:r>
            <a:r>
              <a:rPr dirty="0" sz="3200" lang="en-US" err="1">
                <a:solidFill>
                  <a:schemeClr val="bg1"/>
                </a:solidFill>
                <a:latin typeface="+mj-lt"/>
              </a:rPr>
              <a:t>hadiah</a:t>
            </a:r>
            <a:r>
              <a:rPr dirty="0" sz="3200" lang="en-US">
                <a:solidFill>
                  <a:schemeClr val="bg1"/>
                </a:solidFill>
                <a:latin typeface="+mj-lt"/>
              </a:rPr>
              <a:t>, honor dan </a:t>
            </a:r>
            <a:r>
              <a:rPr dirty="0" sz="3200" lang="en-US" err="1">
                <a:solidFill>
                  <a:schemeClr val="bg1"/>
                </a:solidFill>
                <a:latin typeface="+mj-lt"/>
              </a:rPr>
              <a:t>transportasi</a:t>
            </a:r>
            <a:r>
              <a:rPr dirty="0" sz="3200" lang="en-US">
                <a:solidFill>
                  <a:schemeClr val="bg1"/>
                </a:solidFill>
                <a:latin typeface="+mj-lt"/>
              </a:rPr>
              <a:t>)		:	 Rp. 438.912.000,- </a:t>
            </a:r>
          </a:p>
          <a:p>
            <a:pPr indent="-457200" marL="457200">
              <a:buFontTx/>
              <a:buAutoNum type="arabicPeriod"/>
            </a:pPr>
            <a:r>
              <a:rPr dirty="0" sz="3200" lang="en-US" err="1">
                <a:solidFill>
                  <a:schemeClr val="bg1"/>
                </a:solidFill>
                <a:latin typeface="+mj-lt"/>
              </a:rPr>
              <a:t>Pergelaran</a:t>
            </a:r>
            <a:r>
              <a:rPr dirty="0" sz="3200" lang="en-US">
                <a:solidFill>
                  <a:schemeClr val="bg1"/>
                </a:solidFill>
                <a:latin typeface="+mj-lt"/>
              </a:rPr>
              <a:t> </a:t>
            </a:r>
            <a:r>
              <a:rPr dirty="0" sz="3200" lang="en-US" err="1">
                <a:solidFill>
                  <a:schemeClr val="bg1"/>
                </a:solidFill>
                <a:latin typeface="+mj-lt"/>
              </a:rPr>
              <a:t>Seni</a:t>
            </a:r>
            <a:r>
              <a:rPr dirty="0" sz="3200" lang="en-US">
                <a:solidFill>
                  <a:schemeClr val="bg1"/>
                </a:solidFill>
                <a:latin typeface="+mj-lt"/>
              </a:rPr>
              <a:t> 							:	 Rp. 150.000.000,- </a:t>
            </a:r>
          </a:p>
          <a:p>
            <a:pPr indent="-349250" marL="349250">
              <a:buFont typeface="+mj-lt"/>
              <a:buAutoNum type="arabicPeriod" startAt="5"/>
            </a:pPr>
            <a:endParaRPr dirty="0" sz="3200" lang="en-US">
              <a:solidFill>
                <a:schemeClr val="bg1"/>
              </a:solidFill>
              <a:latin typeface="+mj-lt"/>
            </a:endParaRPr>
          </a:p>
          <a:p>
            <a:r>
              <a:rPr b="1" dirty="0" sz="3200" lang="en-US">
                <a:solidFill>
                  <a:schemeClr val="bg1"/>
                </a:solidFill>
                <a:latin typeface="+mj-lt"/>
              </a:rPr>
              <a:t>		TOTAL</a:t>
            </a:r>
            <a:r>
              <a:rPr dirty="0" sz="3200" lang="en-US">
                <a:solidFill>
                  <a:schemeClr val="bg1"/>
                </a:solidFill>
                <a:latin typeface="+mj-lt"/>
              </a:rPr>
              <a:t>							:          </a:t>
            </a:r>
            <a:r>
              <a:rPr b="1" dirty="0" sz="3200" lang="en-US">
                <a:solidFill>
                  <a:schemeClr val="bg1"/>
                </a:solidFill>
                <a:latin typeface="+mj-lt"/>
              </a:rPr>
              <a:t>Rp. </a:t>
            </a:r>
            <a:r>
              <a:rPr b="1" sz="3200" lang="en-US">
                <a:solidFill>
                  <a:schemeClr val="bg1"/>
                </a:solidFill>
                <a:latin typeface="+mj-lt"/>
              </a:rPr>
              <a:t>1.617.412.000</a:t>
            </a:r>
            <a:r>
              <a:rPr b="1" dirty="0" sz="3200" lang="en-US">
                <a:solidFill>
                  <a:schemeClr val="bg1"/>
                </a:solidFill>
                <a:latin typeface="+mj-lt"/>
              </a:rPr>
              <a:t>,-	</a:t>
            </a:r>
          </a:p>
        </p:txBody>
      </p:sp>
      <p:sp>
        <p:nvSpPr>
          <p:cNvPr id="1048733" name="Rectangle 8"/>
          <p:cNvSpPr/>
          <p:nvPr/>
        </p:nvSpPr>
        <p:spPr>
          <a:xfrm>
            <a:off x="17060" y="0"/>
            <a:ext cx="688731" cy="684527"/>
          </a:xfrm>
          <a:prstGeom prst="rect"/>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solidFill>
                <a:srgbClr val="66FFFF"/>
              </a:solidFill>
            </a:endParaRPr>
          </a:p>
        </p:txBody>
      </p:sp>
      <p:sp>
        <p:nvSpPr>
          <p:cNvPr id="1048734" name="TextBox 4"/>
          <p:cNvSpPr txBox="1"/>
          <p:nvPr/>
        </p:nvSpPr>
        <p:spPr>
          <a:xfrm>
            <a:off x="377836" y="-38100"/>
            <a:ext cx="2633897" cy="1238801"/>
          </a:xfrm>
          <a:prstGeom prst="rect"/>
        </p:spPr>
        <p:txBody>
          <a:bodyPr anchor="t" bIns="0" lIns="0" rIns="0" rtlCol="0" tIns="0">
            <a:spAutoFit/>
          </a:bodyPr>
          <a:p>
            <a:pPr>
              <a:lnSpc>
                <a:spcPts val="9999"/>
              </a:lnSpc>
            </a:pPr>
            <a:r>
              <a:rPr b="1" dirty="0" sz="6000" lang="en-US" spc="-150">
                <a:solidFill>
                  <a:schemeClr val="bg1"/>
                </a:solidFill>
                <a:latin typeface="Garet Book"/>
              </a:rPr>
              <a:t>24</a:t>
            </a:r>
          </a:p>
        </p:txBody>
      </p:sp>
      <p:sp>
        <p:nvSpPr>
          <p:cNvPr id="1048735" name="TextBox 2"/>
          <p:cNvSpPr txBox="1"/>
          <p:nvPr/>
        </p:nvSpPr>
        <p:spPr>
          <a:xfrm>
            <a:off x="9296400" y="666028"/>
            <a:ext cx="3581400" cy="1115690"/>
          </a:xfrm>
          <a:prstGeom prst="rect"/>
        </p:spPr>
        <p:txBody>
          <a:bodyPr anchor="t" bIns="0" lIns="0" rIns="0" rtlCol="0" tIns="0" wrap="square">
            <a:spAutoFit/>
          </a:bodyPr>
          <a:p>
            <a:pPr>
              <a:lnSpc>
                <a:spcPts val="9999"/>
              </a:lnSpc>
            </a:pPr>
            <a:r>
              <a:rPr dirty="0" sz="4000" lang="en-US" spc="-300" err="1">
                <a:solidFill>
                  <a:srgbClr val="92D050"/>
                </a:solidFill>
                <a:latin typeface="Garet Bold"/>
              </a:rPr>
              <a:t>Anggaran</a:t>
            </a:r>
            <a:endParaRPr dirty="0" sz="4800" lang="en-US" spc="-300">
              <a:solidFill>
                <a:srgbClr val="92D050"/>
              </a:solidFill>
              <a:latin typeface="Garet Bold"/>
            </a:endParaRPr>
          </a:p>
        </p:txBody>
      </p:sp>
      <p:sp>
        <p:nvSpPr>
          <p:cNvPr id="1048736" name="TextBox 3"/>
          <p:cNvSpPr txBox="1"/>
          <p:nvPr/>
        </p:nvSpPr>
        <p:spPr>
          <a:xfrm>
            <a:off x="2286000" y="666028"/>
            <a:ext cx="9582816" cy="1146468"/>
          </a:xfrm>
          <a:prstGeom prst="rect"/>
        </p:spPr>
        <p:txBody>
          <a:bodyPr anchor="t" bIns="0" lIns="0" rIns="0" rtlCol="0" tIns="0" wrap="square">
            <a:spAutoFit/>
          </a:bodyPr>
          <a:p>
            <a:pPr>
              <a:lnSpc>
                <a:spcPts val="9999"/>
              </a:lnSpc>
            </a:pPr>
            <a:r>
              <a:rPr dirty="0" sz="4000" lang="en-US" spc="-300" err="1">
                <a:solidFill>
                  <a:schemeClr val="bg1"/>
                </a:solidFill>
                <a:latin typeface="Garet Book"/>
              </a:rPr>
              <a:t>Kebutuhan</a:t>
            </a:r>
            <a:r>
              <a:rPr dirty="0" sz="4000" lang="en-US" spc="-300">
                <a:solidFill>
                  <a:schemeClr val="bg1"/>
                </a:solidFill>
                <a:latin typeface="Garet Book"/>
              </a:rPr>
              <a:t> dan </a:t>
            </a:r>
            <a:r>
              <a:rPr dirty="0" sz="4000" lang="en-US" spc="-300" err="1">
                <a:solidFill>
                  <a:schemeClr val="bg1"/>
                </a:solidFill>
                <a:latin typeface="Garet Book"/>
              </a:rPr>
              <a:t>Ketersediaan</a:t>
            </a:r>
            <a:endParaRPr dirty="0" sz="6000" lang="en-US" spc="-300">
              <a:solidFill>
                <a:schemeClr val="bg1"/>
              </a:solidFill>
              <a:latin typeface="Garet Book"/>
            </a:endParaRPr>
          </a:p>
        </p:txBody>
      </p:sp>
      <p:sp>
        <p:nvSpPr>
          <p:cNvPr id="1048737" name="TextBox 2"/>
          <p:cNvSpPr txBox="1"/>
          <p:nvPr/>
        </p:nvSpPr>
        <p:spPr>
          <a:xfrm>
            <a:off x="1828800" y="1284610"/>
            <a:ext cx="7543800" cy="1115690"/>
          </a:xfrm>
          <a:prstGeom prst="rect"/>
        </p:spPr>
        <p:txBody>
          <a:bodyPr anchor="t" bIns="0" lIns="0" rIns="0" rtlCol="0" tIns="0" wrap="square">
            <a:spAutoFit/>
          </a:bodyPr>
          <a:p>
            <a:pPr algn="ctr">
              <a:lnSpc>
                <a:spcPts val="9999"/>
              </a:lnSpc>
            </a:pPr>
            <a:r>
              <a:rPr dirty="0" sz="3600" lang="en-US" spc="-300">
                <a:solidFill>
                  <a:schemeClr val="bg1"/>
                </a:solidFill>
                <a:latin typeface="Garet Bold"/>
              </a:rPr>
              <a:t>(Deputi </a:t>
            </a:r>
            <a:r>
              <a:rPr dirty="0" sz="3600" lang="en-US" spc="-300" err="1">
                <a:solidFill>
                  <a:schemeClr val="bg1"/>
                </a:solidFill>
                <a:latin typeface="Garet Bold"/>
              </a:rPr>
              <a:t>Bidang</a:t>
            </a:r>
            <a:r>
              <a:rPr dirty="0" sz="3600" lang="en-US" spc="-300">
                <a:solidFill>
                  <a:schemeClr val="bg1"/>
                </a:solidFill>
                <a:latin typeface="Garet Bold"/>
              </a:rPr>
              <a:t> Pencegahan)</a:t>
            </a:r>
            <a:endParaRPr dirty="0" sz="4400" lang="en-US" spc="-300">
              <a:solidFill>
                <a:schemeClr val="bg1"/>
              </a:solidFill>
              <a:latin typeface="Garet Bo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4C5270"/>
        </a:solidFill>
      </p:bgPr>
    </p:bg>
    <p:spTree>
      <p:nvGrpSpPr>
        <p:cNvPr id="95" name=""/>
        <p:cNvGrpSpPr/>
        <p:nvPr/>
      </p:nvGrpSpPr>
      <p:grpSpPr>
        <a:xfrm>
          <a:off x="0" y="0"/>
          <a:ext cx="0" cy="0"/>
          <a:chOff x="0" y="0"/>
          <a:chExt cx="0" cy="0"/>
        </a:xfrm>
      </p:grpSpPr>
      <p:sp>
        <p:nvSpPr>
          <p:cNvPr id="1048738" name="TextBox 6"/>
          <p:cNvSpPr txBox="1"/>
          <p:nvPr/>
        </p:nvSpPr>
        <p:spPr>
          <a:xfrm>
            <a:off x="1799892" y="2781300"/>
            <a:ext cx="15907416" cy="3539430"/>
          </a:xfrm>
          <a:prstGeom prst="rect"/>
          <a:noFill/>
        </p:spPr>
        <p:txBody>
          <a:bodyPr rtlCol="0" wrap="square">
            <a:spAutoFit/>
          </a:bodyPr>
          <a:p>
            <a:pPr indent="-514350" marL="514350">
              <a:buAutoNum type="arabicPeriod"/>
            </a:pPr>
            <a:r>
              <a:rPr dirty="0" sz="3200" lang="en-US" err="1">
                <a:solidFill>
                  <a:schemeClr val="bg1"/>
                </a:solidFill>
                <a:latin typeface="+mj-lt"/>
              </a:rPr>
              <a:t>Sewa</a:t>
            </a:r>
            <a:r>
              <a:rPr dirty="0" sz="3200" lang="en-US">
                <a:solidFill>
                  <a:schemeClr val="bg1"/>
                </a:solidFill>
                <a:latin typeface="+mj-lt"/>
              </a:rPr>
              <a:t> Event </a:t>
            </a:r>
            <a:br>
              <a:rPr dirty="0" sz="3200" lang="en-US">
                <a:solidFill>
                  <a:schemeClr val="bg1"/>
                </a:solidFill>
                <a:latin typeface="+mj-lt"/>
              </a:rPr>
            </a:br>
            <a:r>
              <a:rPr dirty="0" sz="3200" lang="en-US">
                <a:solidFill>
                  <a:schemeClr val="bg1"/>
                </a:solidFill>
                <a:latin typeface="+mj-lt"/>
              </a:rPr>
              <a:t>(Led, Stage, Sound System, </a:t>
            </a:r>
            <a:br>
              <a:rPr dirty="0" sz="3200" lang="en-US">
                <a:solidFill>
                  <a:schemeClr val="bg1"/>
                </a:solidFill>
                <a:latin typeface="+mj-lt"/>
              </a:rPr>
            </a:br>
            <a:r>
              <a:rPr dirty="0" sz="3200" lang="en-US">
                <a:solidFill>
                  <a:schemeClr val="bg1"/>
                </a:solidFill>
                <a:latin typeface="+mj-lt"/>
              </a:rPr>
              <a:t>Lighting, </a:t>
            </a:r>
            <a:r>
              <a:rPr dirty="0" sz="3200" lang="en-US" err="1">
                <a:solidFill>
                  <a:schemeClr val="bg1"/>
                </a:solidFill>
                <a:latin typeface="+mj-lt"/>
              </a:rPr>
              <a:t>Peralatan</a:t>
            </a:r>
            <a:r>
              <a:rPr dirty="0" sz="3200" lang="en-US">
                <a:solidFill>
                  <a:schemeClr val="bg1"/>
                </a:solidFill>
                <a:latin typeface="+mj-lt"/>
              </a:rPr>
              <a:t> Band, Genset)				:   	 Rp. 500.000.000,- </a:t>
            </a:r>
            <a:br>
              <a:rPr dirty="0" sz="3200" lang="en-US">
                <a:solidFill>
                  <a:schemeClr val="bg1"/>
                </a:solidFill>
                <a:latin typeface="+mj-lt"/>
              </a:rPr>
            </a:br>
            <a:endParaRPr dirty="0" sz="3200" lang="en-US">
              <a:solidFill>
                <a:schemeClr val="bg1"/>
              </a:solidFill>
              <a:latin typeface="+mj-lt"/>
            </a:endParaRPr>
          </a:p>
          <a:p>
            <a:pPr indent="-514350" marL="514350">
              <a:buAutoNum type="arabicPeriod"/>
            </a:pPr>
            <a:r>
              <a:rPr dirty="0" sz="3200" lang="en-US">
                <a:solidFill>
                  <a:schemeClr val="bg1"/>
                </a:solidFill>
                <a:latin typeface="+mj-lt"/>
              </a:rPr>
              <a:t>Souvenir 2000 @Rp. 100.000,-				:  	 Rp. 200.000.000,- </a:t>
            </a:r>
          </a:p>
          <a:p>
            <a:endParaRPr dirty="0" sz="3200" lang="en-US">
              <a:solidFill>
                <a:schemeClr val="bg1"/>
              </a:solidFill>
              <a:latin typeface="+mj-lt"/>
            </a:endParaRPr>
          </a:p>
          <a:p>
            <a:r>
              <a:rPr b="1" dirty="0" sz="3200" lang="en-US">
                <a:solidFill>
                  <a:schemeClr val="bg1"/>
                </a:solidFill>
                <a:latin typeface="+mj-lt"/>
              </a:rPr>
              <a:t>		TOTAL</a:t>
            </a:r>
            <a:r>
              <a:rPr dirty="0" sz="3200" lang="en-US">
                <a:solidFill>
                  <a:schemeClr val="bg1"/>
                </a:solidFill>
                <a:latin typeface="+mj-lt"/>
              </a:rPr>
              <a:t>							</a:t>
            </a:r>
            <a:r>
              <a:rPr b="1" dirty="0" sz="3200" lang="en-US">
                <a:solidFill>
                  <a:schemeClr val="bg1"/>
                </a:solidFill>
                <a:latin typeface="+mj-lt"/>
              </a:rPr>
              <a:t>:          Rp. 700.000.000,-</a:t>
            </a:r>
            <a:r>
              <a:rPr dirty="0" sz="3200" lang="en-US">
                <a:solidFill>
                  <a:schemeClr val="bg1"/>
                </a:solidFill>
                <a:latin typeface="+mj-lt"/>
              </a:rPr>
              <a:t>	</a:t>
            </a:r>
          </a:p>
        </p:txBody>
      </p:sp>
      <p:sp>
        <p:nvSpPr>
          <p:cNvPr id="1048739" name="Rectangle 8"/>
          <p:cNvSpPr/>
          <p:nvPr/>
        </p:nvSpPr>
        <p:spPr>
          <a:xfrm>
            <a:off x="17060" y="0"/>
            <a:ext cx="688731" cy="684527"/>
          </a:xfrm>
          <a:prstGeom prst="rect"/>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solidFill>
                <a:srgbClr val="66FFFF"/>
              </a:solidFill>
            </a:endParaRPr>
          </a:p>
        </p:txBody>
      </p:sp>
      <p:sp>
        <p:nvSpPr>
          <p:cNvPr id="1048740" name="TextBox 4"/>
          <p:cNvSpPr txBox="1"/>
          <p:nvPr/>
        </p:nvSpPr>
        <p:spPr>
          <a:xfrm>
            <a:off x="377836" y="-38100"/>
            <a:ext cx="2633897" cy="1238801"/>
          </a:xfrm>
          <a:prstGeom prst="rect"/>
        </p:spPr>
        <p:txBody>
          <a:bodyPr anchor="t" bIns="0" lIns="0" rIns="0" rtlCol="0" tIns="0">
            <a:spAutoFit/>
          </a:bodyPr>
          <a:p>
            <a:pPr>
              <a:lnSpc>
                <a:spcPts val="9999"/>
              </a:lnSpc>
            </a:pPr>
            <a:r>
              <a:rPr b="1" dirty="0" sz="6000" lang="en-US" spc="-150">
                <a:solidFill>
                  <a:schemeClr val="bg1"/>
                </a:solidFill>
                <a:latin typeface="Garet Book"/>
              </a:rPr>
              <a:t>25</a:t>
            </a:r>
          </a:p>
        </p:txBody>
      </p:sp>
      <p:sp>
        <p:nvSpPr>
          <p:cNvPr id="1048741" name="TextBox 2"/>
          <p:cNvSpPr txBox="1"/>
          <p:nvPr/>
        </p:nvSpPr>
        <p:spPr>
          <a:xfrm>
            <a:off x="9753600" y="399797"/>
            <a:ext cx="3581400" cy="1115690"/>
          </a:xfrm>
          <a:prstGeom prst="rect"/>
        </p:spPr>
        <p:txBody>
          <a:bodyPr anchor="t" bIns="0" lIns="0" rIns="0" rtlCol="0" tIns="0" wrap="square">
            <a:spAutoFit/>
          </a:bodyPr>
          <a:p>
            <a:pPr>
              <a:lnSpc>
                <a:spcPts val="9999"/>
              </a:lnSpc>
            </a:pPr>
            <a:r>
              <a:rPr dirty="0" sz="4000" lang="en-US" spc="-300" err="1">
                <a:solidFill>
                  <a:srgbClr val="92D050"/>
                </a:solidFill>
                <a:latin typeface="Garet Bold"/>
              </a:rPr>
              <a:t>Anggaran</a:t>
            </a:r>
            <a:endParaRPr dirty="0" sz="4800" lang="en-US" spc="-300">
              <a:solidFill>
                <a:srgbClr val="92D050"/>
              </a:solidFill>
              <a:latin typeface="Garet Bold"/>
            </a:endParaRPr>
          </a:p>
        </p:txBody>
      </p:sp>
      <p:sp>
        <p:nvSpPr>
          <p:cNvPr id="1048742" name="TextBox 3"/>
          <p:cNvSpPr txBox="1"/>
          <p:nvPr/>
        </p:nvSpPr>
        <p:spPr>
          <a:xfrm>
            <a:off x="2743200" y="399797"/>
            <a:ext cx="9582816" cy="1146468"/>
          </a:xfrm>
          <a:prstGeom prst="rect"/>
        </p:spPr>
        <p:txBody>
          <a:bodyPr anchor="t" bIns="0" lIns="0" rIns="0" rtlCol="0" tIns="0" wrap="square">
            <a:spAutoFit/>
          </a:bodyPr>
          <a:p>
            <a:pPr>
              <a:lnSpc>
                <a:spcPts val="9999"/>
              </a:lnSpc>
            </a:pPr>
            <a:r>
              <a:rPr dirty="0" sz="4000" lang="en-US" spc="-300" err="1">
                <a:solidFill>
                  <a:schemeClr val="bg1"/>
                </a:solidFill>
                <a:latin typeface="Garet Book"/>
              </a:rPr>
              <a:t>Kebutuhan</a:t>
            </a:r>
            <a:r>
              <a:rPr dirty="0" sz="4000" lang="en-US" spc="-300">
                <a:solidFill>
                  <a:schemeClr val="bg1"/>
                </a:solidFill>
                <a:latin typeface="Garet Book"/>
              </a:rPr>
              <a:t> dan </a:t>
            </a:r>
            <a:r>
              <a:rPr dirty="0" sz="4000" lang="en-US" spc="-300" err="1">
                <a:solidFill>
                  <a:schemeClr val="bg1"/>
                </a:solidFill>
                <a:latin typeface="Garet Book"/>
              </a:rPr>
              <a:t>Ketersediaan</a:t>
            </a:r>
            <a:endParaRPr dirty="0" sz="6000" lang="en-US" spc="-300">
              <a:solidFill>
                <a:schemeClr val="bg1"/>
              </a:solidFill>
              <a:latin typeface="Garet Book"/>
            </a:endParaRPr>
          </a:p>
        </p:txBody>
      </p:sp>
      <p:sp>
        <p:nvSpPr>
          <p:cNvPr id="1048743" name="TextBox 2"/>
          <p:cNvSpPr txBox="1"/>
          <p:nvPr/>
        </p:nvSpPr>
        <p:spPr>
          <a:xfrm>
            <a:off x="1905000" y="1028700"/>
            <a:ext cx="7543800" cy="1100301"/>
          </a:xfrm>
          <a:prstGeom prst="rect"/>
        </p:spPr>
        <p:txBody>
          <a:bodyPr anchor="t" bIns="0" lIns="0" rIns="0" rtlCol="0" tIns="0" wrap="square">
            <a:spAutoFit/>
          </a:bodyPr>
          <a:p>
            <a:pPr algn="ctr">
              <a:lnSpc>
                <a:spcPts val="9999"/>
              </a:lnSpc>
            </a:pPr>
            <a:r>
              <a:rPr dirty="0" sz="3600" lang="en-US" spc="-300">
                <a:solidFill>
                  <a:schemeClr val="bg1"/>
                </a:solidFill>
                <a:latin typeface="Garet Bold"/>
              </a:rPr>
              <a:t>(Deputi </a:t>
            </a:r>
            <a:r>
              <a:rPr dirty="0" sz="3600" lang="en-US" spc="-300" err="1">
                <a:solidFill>
                  <a:schemeClr val="bg1"/>
                </a:solidFill>
                <a:latin typeface="Garet Bold"/>
              </a:rPr>
              <a:t>Bidang</a:t>
            </a:r>
            <a:r>
              <a:rPr dirty="0" sz="3600" lang="en-US" spc="-300">
                <a:solidFill>
                  <a:schemeClr val="bg1"/>
                </a:solidFill>
                <a:latin typeface="Garet Bold"/>
              </a:rPr>
              <a:t> </a:t>
            </a:r>
            <a:r>
              <a:rPr dirty="0" sz="3600" lang="en-US" spc="-300" err="1">
                <a:solidFill>
                  <a:schemeClr val="bg1"/>
                </a:solidFill>
                <a:latin typeface="Garet Bold"/>
              </a:rPr>
              <a:t>Dayamas</a:t>
            </a:r>
            <a:r>
              <a:rPr dirty="0" sz="3600" lang="en-US" spc="-300">
                <a:solidFill>
                  <a:schemeClr val="bg1"/>
                </a:solidFill>
                <a:latin typeface="Garet Bold"/>
              </a:rPr>
              <a:t>)</a:t>
            </a:r>
            <a:endParaRPr dirty="0" sz="4400" lang="en-US" spc="-300">
              <a:solidFill>
                <a:schemeClr val="bg1"/>
              </a:solidFill>
              <a:latin typeface="Garet Bo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4C5270"/>
        </a:solidFill>
      </p:bgPr>
    </p:bg>
    <p:spTree>
      <p:nvGrpSpPr>
        <p:cNvPr id="96" name=""/>
        <p:cNvGrpSpPr/>
        <p:nvPr/>
      </p:nvGrpSpPr>
      <p:grpSpPr>
        <a:xfrm>
          <a:off x="0" y="0"/>
          <a:ext cx="0" cy="0"/>
          <a:chOff x="0" y="0"/>
          <a:chExt cx="0" cy="0"/>
        </a:xfrm>
      </p:grpSpPr>
      <p:sp>
        <p:nvSpPr>
          <p:cNvPr id="1048744" name="TextBox 6"/>
          <p:cNvSpPr txBox="1"/>
          <p:nvPr/>
        </p:nvSpPr>
        <p:spPr>
          <a:xfrm>
            <a:off x="1723692" y="3009900"/>
            <a:ext cx="15907416" cy="5509200"/>
          </a:xfrm>
          <a:prstGeom prst="rect"/>
          <a:noFill/>
        </p:spPr>
        <p:txBody>
          <a:bodyPr rtlCol="0" wrap="square">
            <a:spAutoFit/>
          </a:bodyPr>
          <a:p>
            <a:r>
              <a:rPr dirty="0" sz="3200" lang="en-US">
                <a:solidFill>
                  <a:schemeClr val="bg1"/>
                </a:solidFill>
                <a:latin typeface="+mj-lt"/>
              </a:rPr>
              <a:t>	</a:t>
            </a:r>
          </a:p>
          <a:p>
            <a:pPr indent="-457200" marL="457200">
              <a:buAutoNum type="arabicPeriod"/>
            </a:pPr>
            <a:r>
              <a:rPr dirty="0" sz="3200" lang="en-US" err="1">
                <a:solidFill>
                  <a:schemeClr val="bg1"/>
                </a:solidFill>
                <a:latin typeface="+mj-lt"/>
              </a:rPr>
              <a:t>Konsumsi</a:t>
            </a:r>
            <a:r>
              <a:rPr dirty="0" sz="3200" lang="en-US">
                <a:solidFill>
                  <a:schemeClr val="bg1"/>
                </a:solidFill>
                <a:latin typeface="+mj-lt"/>
              </a:rPr>
              <a:t> </a:t>
            </a:r>
            <a:r>
              <a:rPr dirty="0" sz="3200" lang="en-US" err="1">
                <a:solidFill>
                  <a:schemeClr val="bg1"/>
                </a:solidFill>
                <a:latin typeface="+mj-lt"/>
              </a:rPr>
              <a:t>Gladi</a:t>
            </a:r>
            <a:r>
              <a:rPr dirty="0" sz="3200" lang="en-US">
                <a:solidFill>
                  <a:schemeClr val="bg1"/>
                </a:solidFill>
                <a:latin typeface="+mj-lt"/>
              </a:rPr>
              <a:t> (400 @Rp. 67.500,-)				:	 Rp.   27.000.000,- (</a:t>
            </a:r>
            <a:r>
              <a:rPr dirty="0" sz="3200" lang="en-US" err="1">
                <a:solidFill>
                  <a:schemeClr val="bg1"/>
                </a:solidFill>
                <a:latin typeface="+mj-lt"/>
              </a:rPr>
              <a:t>humpro</a:t>
            </a:r>
            <a:r>
              <a:rPr dirty="0" sz="3200" lang="en-US">
                <a:solidFill>
                  <a:schemeClr val="bg1"/>
                </a:solidFill>
                <a:latin typeface="+mj-lt"/>
              </a:rPr>
              <a:t>)</a:t>
            </a:r>
          </a:p>
          <a:p>
            <a:pPr indent="-457200" marL="457200">
              <a:buAutoNum type="arabicPeriod"/>
            </a:pPr>
            <a:r>
              <a:rPr dirty="0" sz="3200" lang="en-US">
                <a:solidFill>
                  <a:schemeClr val="bg1"/>
                </a:solidFill>
                <a:latin typeface="+mj-lt"/>
              </a:rPr>
              <a:t>MC 									:          Rp.   15.000.000,- (</a:t>
            </a:r>
            <a:r>
              <a:rPr dirty="0" sz="3200" lang="en-US" err="1">
                <a:solidFill>
                  <a:schemeClr val="bg1"/>
                </a:solidFill>
                <a:latin typeface="+mj-lt"/>
              </a:rPr>
              <a:t>humpro</a:t>
            </a:r>
            <a:r>
              <a:rPr dirty="0" sz="3200" lang="en-US">
                <a:solidFill>
                  <a:schemeClr val="bg1"/>
                </a:solidFill>
                <a:latin typeface="+mj-lt"/>
              </a:rPr>
              <a:t>)</a:t>
            </a:r>
          </a:p>
          <a:p>
            <a:pPr indent="-457200" marL="457200">
              <a:buAutoNum type="arabicPeriod"/>
            </a:pPr>
            <a:r>
              <a:rPr dirty="0" sz="3200" lang="en-US" err="1">
                <a:solidFill>
                  <a:schemeClr val="bg1"/>
                </a:solidFill>
                <a:latin typeface="+mj-lt"/>
              </a:rPr>
              <a:t>Kembang</a:t>
            </a:r>
            <a:r>
              <a:rPr dirty="0" sz="3200" lang="en-US">
                <a:solidFill>
                  <a:schemeClr val="bg1"/>
                </a:solidFill>
                <a:latin typeface="+mj-lt"/>
              </a:rPr>
              <a:t> </a:t>
            </a:r>
            <a:r>
              <a:rPr dirty="0" sz="3200" lang="en-US" err="1">
                <a:solidFill>
                  <a:schemeClr val="bg1"/>
                </a:solidFill>
                <a:latin typeface="+mj-lt"/>
              </a:rPr>
              <a:t>Api</a:t>
            </a:r>
            <a:r>
              <a:rPr dirty="0" sz="3200" lang="en-US">
                <a:solidFill>
                  <a:schemeClr val="bg1"/>
                </a:solidFill>
                <a:latin typeface="+mj-lt"/>
              </a:rPr>
              <a:t>								:	 Rp.   40.000.000,- (</a:t>
            </a:r>
            <a:r>
              <a:rPr dirty="0" sz="3200" lang="en-US" err="1">
                <a:solidFill>
                  <a:schemeClr val="bg1"/>
                </a:solidFill>
                <a:latin typeface="+mj-lt"/>
              </a:rPr>
              <a:t>humpro</a:t>
            </a:r>
            <a:r>
              <a:rPr dirty="0" sz="3200" lang="en-US">
                <a:solidFill>
                  <a:schemeClr val="bg1"/>
                </a:solidFill>
                <a:latin typeface="+mj-lt"/>
              </a:rPr>
              <a:t>)</a:t>
            </a:r>
          </a:p>
          <a:p>
            <a:pPr indent="-457200" marL="457200">
              <a:buAutoNum type="arabicPeriod"/>
            </a:pPr>
            <a:r>
              <a:rPr dirty="0" sz="3200" lang="en-US" err="1">
                <a:solidFill>
                  <a:schemeClr val="bg1"/>
                </a:solidFill>
                <a:latin typeface="+mj-lt"/>
              </a:rPr>
              <a:t>Umbul-umbul</a:t>
            </a:r>
            <a:r>
              <a:rPr dirty="0" sz="3200" lang="en-US">
                <a:solidFill>
                  <a:schemeClr val="bg1"/>
                </a:solidFill>
                <a:latin typeface="+mj-lt"/>
              </a:rPr>
              <a:t>, </a:t>
            </a:r>
            <a:r>
              <a:rPr dirty="0" sz="3200" lang="en-US" err="1">
                <a:solidFill>
                  <a:schemeClr val="bg1"/>
                </a:solidFill>
                <a:latin typeface="+mj-lt"/>
              </a:rPr>
              <a:t>Spanduk</a:t>
            </a:r>
            <a:r>
              <a:rPr dirty="0" sz="3200" lang="en-US">
                <a:solidFill>
                  <a:schemeClr val="bg1"/>
                </a:solidFill>
                <a:latin typeface="+mj-lt"/>
              </a:rPr>
              <a:t>, </a:t>
            </a:r>
            <a:r>
              <a:rPr dirty="0" sz="3200" lang="en-US" err="1">
                <a:solidFill>
                  <a:schemeClr val="bg1"/>
                </a:solidFill>
                <a:latin typeface="+mj-lt"/>
              </a:rPr>
              <a:t>Baliho</a:t>
            </a:r>
            <a:r>
              <a:rPr dirty="0" sz="3200" lang="en-US">
                <a:solidFill>
                  <a:schemeClr val="bg1"/>
                </a:solidFill>
                <a:latin typeface="+mj-lt"/>
              </a:rPr>
              <a:t>, Photobooth		:	 Rp.   75.000.000,- (</a:t>
            </a:r>
            <a:r>
              <a:rPr dirty="0" sz="3200" lang="en-US" err="1">
                <a:solidFill>
                  <a:schemeClr val="bg1"/>
                </a:solidFill>
                <a:latin typeface="+mj-lt"/>
              </a:rPr>
              <a:t>humpro</a:t>
            </a:r>
            <a:r>
              <a:rPr dirty="0" sz="3200" lang="en-US">
                <a:solidFill>
                  <a:schemeClr val="bg1"/>
                </a:solidFill>
                <a:latin typeface="+mj-lt"/>
              </a:rPr>
              <a:t>)</a:t>
            </a:r>
          </a:p>
          <a:p>
            <a:pPr indent="-514350" marL="514350">
              <a:buFont typeface="+mj-lt"/>
              <a:buAutoNum type="arabicPeriod" startAt="5"/>
            </a:pPr>
            <a:r>
              <a:rPr dirty="0" sz="3200" lang="en-US">
                <a:solidFill>
                  <a:schemeClr val="bg1"/>
                </a:solidFill>
                <a:latin typeface="+mj-lt"/>
              </a:rPr>
              <a:t>Transport </a:t>
            </a:r>
            <a:r>
              <a:rPr dirty="0" sz="3200" lang="en-US" err="1">
                <a:solidFill>
                  <a:schemeClr val="bg1"/>
                </a:solidFill>
                <a:latin typeface="+mj-lt"/>
              </a:rPr>
              <a:t>Peserta</a:t>
            </a:r>
            <a:r>
              <a:rPr dirty="0" sz="3200" lang="en-US">
                <a:solidFill>
                  <a:schemeClr val="bg1"/>
                </a:solidFill>
                <a:latin typeface="+mj-lt"/>
              </a:rPr>
              <a:t>  2000 @Rp. 100.000,-			: 	 Rp. 200.000.000,- (</a:t>
            </a:r>
            <a:r>
              <a:rPr dirty="0" sz="3200" lang="en-US" err="1">
                <a:solidFill>
                  <a:schemeClr val="bg1"/>
                </a:solidFill>
                <a:latin typeface="+mj-lt"/>
              </a:rPr>
              <a:t>humpro</a:t>
            </a:r>
            <a:r>
              <a:rPr dirty="0" sz="3200" lang="en-US">
                <a:solidFill>
                  <a:schemeClr val="bg1"/>
                </a:solidFill>
                <a:latin typeface="+mj-lt"/>
              </a:rPr>
              <a:t>)</a:t>
            </a:r>
          </a:p>
          <a:p>
            <a:pPr indent="-514350" marL="514350">
              <a:buFont typeface="+mj-lt"/>
              <a:buAutoNum type="arabicPeriod" startAt="5"/>
            </a:pPr>
            <a:r>
              <a:rPr dirty="0" sz="3200" lang="en-US">
                <a:solidFill>
                  <a:schemeClr val="bg1"/>
                </a:solidFill>
                <a:latin typeface="+mj-lt"/>
              </a:rPr>
              <a:t>Tenda UMKM 30 @Rp. 2.500.000,-				: 	 Rp.   75.000.000,- (</a:t>
            </a:r>
            <a:r>
              <a:rPr dirty="0" sz="3200" lang="en-US" err="1">
                <a:solidFill>
                  <a:schemeClr val="bg1"/>
                </a:solidFill>
                <a:latin typeface="+mj-lt"/>
              </a:rPr>
              <a:t>humpro</a:t>
            </a:r>
            <a:r>
              <a:rPr dirty="0" sz="3200" lang="en-US">
                <a:solidFill>
                  <a:schemeClr val="bg1"/>
                </a:solidFill>
                <a:latin typeface="+mj-lt"/>
              </a:rPr>
              <a:t>)</a:t>
            </a:r>
          </a:p>
          <a:p>
            <a:pPr indent="-349250" marL="349250">
              <a:buFont typeface="+mj-lt"/>
              <a:buAutoNum type="arabicPeriod" startAt="5"/>
            </a:pPr>
            <a:r>
              <a:rPr dirty="0" sz="3200" lang="en-US">
                <a:solidFill>
                  <a:schemeClr val="bg1"/>
                </a:solidFill>
                <a:latin typeface="+mj-lt"/>
              </a:rPr>
              <a:t>  Venue Rental Festival Park					:	 Rp.	55.500.000,- (</a:t>
            </a:r>
            <a:r>
              <a:rPr dirty="0" sz="3200" lang="en-US" err="1">
                <a:solidFill>
                  <a:schemeClr val="bg1"/>
                </a:solidFill>
                <a:latin typeface="+mj-lt"/>
              </a:rPr>
              <a:t>humpro</a:t>
            </a:r>
            <a:r>
              <a:rPr dirty="0" sz="3200" lang="en-US">
                <a:solidFill>
                  <a:schemeClr val="bg1"/>
                </a:solidFill>
                <a:latin typeface="+mj-lt"/>
              </a:rPr>
              <a:t>)</a:t>
            </a:r>
          </a:p>
          <a:p>
            <a:pPr indent="-349250" marL="349250">
              <a:buFont typeface="+mj-lt"/>
              <a:buAutoNum type="arabicPeriod" startAt="5"/>
            </a:pPr>
            <a:r>
              <a:rPr dirty="0" sz="3200" lang="en-US">
                <a:solidFill>
                  <a:schemeClr val="bg1"/>
                </a:solidFill>
                <a:latin typeface="+mj-lt"/>
              </a:rPr>
              <a:t> Rental 5 Toilet Portable @2.500.000				:	 Rp.   12.500.000,- (</a:t>
            </a:r>
            <a:r>
              <a:rPr dirty="0" sz="3200" lang="en-US" err="1">
                <a:solidFill>
                  <a:schemeClr val="bg1"/>
                </a:solidFill>
                <a:latin typeface="+mj-lt"/>
              </a:rPr>
              <a:t>humpro</a:t>
            </a:r>
            <a:r>
              <a:rPr dirty="0" sz="3200" lang="en-US">
                <a:solidFill>
                  <a:schemeClr val="bg1"/>
                </a:solidFill>
                <a:latin typeface="+mj-lt"/>
              </a:rPr>
              <a:t>) </a:t>
            </a:r>
          </a:p>
          <a:p>
            <a:pPr indent="-349250" marL="349250">
              <a:buFont typeface="+mj-lt"/>
              <a:buAutoNum type="arabicPeriod" startAt="5"/>
            </a:pPr>
            <a:endParaRPr dirty="0" sz="3200" lang="en-US">
              <a:solidFill>
                <a:schemeClr val="bg1"/>
              </a:solidFill>
              <a:latin typeface="+mj-lt"/>
            </a:endParaRPr>
          </a:p>
          <a:p>
            <a:r>
              <a:rPr b="1" dirty="0" sz="3200" lang="en-US">
                <a:solidFill>
                  <a:schemeClr val="bg1"/>
                </a:solidFill>
                <a:latin typeface="+mj-lt"/>
              </a:rPr>
              <a:t>		TOTAL</a:t>
            </a:r>
            <a:r>
              <a:rPr dirty="0" sz="3200" lang="en-US">
                <a:solidFill>
                  <a:schemeClr val="bg1"/>
                </a:solidFill>
                <a:latin typeface="+mj-lt"/>
              </a:rPr>
              <a:t>							:          </a:t>
            </a:r>
            <a:r>
              <a:rPr b="1" dirty="0" sz="3200" lang="en-US">
                <a:solidFill>
                  <a:schemeClr val="bg1"/>
                </a:solidFill>
                <a:latin typeface="+mj-lt"/>
              </a:rPr>
              <a:t>Rp. 500.000.000,-</a:t>
            </a:r>
            <a:r>
              <a:rPr dirty="0" sz="3200" lang="en-US">
                <a:solidFill>
                  <a:schemeClr val="bg1"/>
                </a:solidFill>
                <a:latin typeface="+mj-lt"/>
              </a:rPr>
              <a:t>	</a:t>
            </a:r>
          </a:p>
        </p:txBody>
      </p:sp>
      <p:sp>
        <p:nvSpPr>
          <p:cNvPr id="1048745" name="Rectangle 8"/>
          <p:cNvSpPr/>
          <p:nvPr/>
        </p:nvSpPr>
        <p:spPr>
          <a:xfrm>
            <a:off x="17060" y="0"/>
            <a:ext cx="688731" cy="684527"/>
          </a:xfrm>
          <a:prstGeom prst="rect"/>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solidFill>
                <a:srgbClr val="66FFFF"/>
              </a:solidFill>
            </a:endParaRPr>
          </a:p>
        </p:txBody>
      </p:sp>
      <p:sp>
        <p:nvSpPr>
          <p:cNvPr id="1048746" name="TextBox 4"/>
          <p:cNvSpPr txBox="1"/>
          <p:nvPr/>
        </p:nvSpPr>
        <p:spPr>
          <a:xfrm>
            <a:off x="377836" y="-38100"/>
            <a:ext cx="2633897" cy="1238801"/>
          </a:xfrm>
          <a:prstGeom prst="rect"/>
        </p:spPr>
        <p:txBody>
          <a:bodyPr anchor="t" bIns="0" lIns="0" rIns="0" rtlCol="0" tIns="0">
            <a:spAutoFit/>
          </a:bodyPr>
          <a:p>
            <a:pPr>
              <a:lnSpc>
                <a:spcPts val="9999"/>
              </a:lnSpc>
            </a:pPr>
            <a:r>
              <a:rPr b="1" dirty="0" sz="6000" lang="en-US" spc="-150">
                <a:solidFill>
                  <a:schemeClr val="bg1"/>
                </a:solidFill>
                <a:latin typeface="Garet Book"/>
              </a:rPr>
              <a:t>26</a:t>
            </a:r>
          </a:p>
        </p:txBody>
      </p:sp>
      <p:sp>
        <p:nvSpPr>
          <p:cNvPr id="1048747" name="TextBox 2"/>
          <p:cNvSpPr txBox="1"/>
          <p:nvPr/>
        </p:nvSpPr>
        <p:spPr>
          <a:xfrm>
            <a:off x="9677400" y="211626"/>
            <a:ext cx="3581400" cy="1115690"/>
          </a:xfrm>
          <a:prstGeom prst="rect"/>
        </p:spPr>
        <p:txBody>
          <a:bodyPr anchor="t" bIns="0" lIns="0" rIns="0" rtlCol="0" tIns="0" wrap="square">
            <a:spAutoFit/>
          </a:bodyPr>
          <a:p>
            <a:pPr>
              <a:lnSpc>
                <a:spcPts val="9999"/>
              </a:lnSpc>
            </a:pPr>
            <a:r>
              <a:rPr dirty="0" sz="4000" lang="en-US" spc="-300" err="1">
                <a:solidFill>
                  <a:srgbClr val="92D050"/>
                </a:solidFill>
                <a:latin typeface="Garet Bold"/>
              </a:rPr>
              <a:t>Anggaran</a:t>
            </a:r>
            <a:endParaRPr dirty="0" sz="4800" lang="en-US" spc="-300">
              <a:solidFill>
                <a:srgbClr val="92D050"/>
              </a:solidFill>
              <a:latin typeface="Garet Bold"/>
            </a:endParaRPr>
          </a:p>
        </p:txBody>
      </p:sp>
      <p:sp>
        <p:nvSpPr>
          <p:cNvPr id="1048748" name="TextBox 3"/>
          <p:cNvSpPr txBox="1"/>
          <p:nvPr/>
        </p:nvSpPr>
        <p:spPr>
          <a:xfrm>
            <a:off x="2667000" y="211626"/>
            <a:ext cx="9582816" cy="1146468"/>
          </a:xfrm>
          <a:prstGeom prst="rect"/>
        </p:spPr>
        <p:txBody>
          <a:bodyPr anchor="t" bIns="0" lIns="0" rIns="0" rtlCol="0" tIns="0" wrap="square">
            <a:spAutoFit/>
          </a:bodyPr>
          <a:p>
            <a:pPr>
              <a:lnSpc>
                <a:spcPts val="9999"/>
              </a:lnSpc>
            </a:pPr>
            <a:r>
              <a:rPr dirty="0" sz="4000" lang="en-US" spc="-300" err="1">
                <a:solidFill>
                  <a:schemeClr val="bg1"/>
                </a:solidFill>
                <a:latin typeface="Garet Book"/>
              </a:rPr>
              <a:t>Kebutuhan</a:t>
            </a:r>
            <a:r>
              <a:rPr dirty="0" sz="4000" lang="en-US" spc="-300">
                <a:solidFill>
                  <a:schemeClr val="bg1"/>
                </a:solidFill>
                <a:latin typeface="Garet Book"/>
              </a:rPr>
              <a:t> dan </a:t>
            </a:r>
            <a:r>
              <a:rPr dirty="0" sz="4000" lang="en-US" spc="-300" err="1">
                <a:solidFill>
                  <a:schemeClr val="bg1"/>
                </a:solidFill>
                <a:latin typeface="Garet Book"/>
              </a:rPr>
              <a:t>Ketersediaan</a:t>
            </a:r>
            <a:endParaRPr dirty="0" sz="6000" lang="en-US" spc="-300">
              <a:solidFill>
                <a:schemeClr val="bg1"/>
              </a:solidFill>
              <a:latin typeface="Garet Book"/>
            </a:endParaRPr>
          </a:p>
        </p:txBody>
      </p:sp>
      <p:sp>
        <p:nvSpPr>
          <p:cNvPr id="1048749" name="TextBox 2"/>
          <p:cNvSpPr txBox="1"/>
          <p:nvPr/>
        </p:nvSpPr>
        <p:spPr>
          <a:xfrm>
            <a:off x="377836" y="960279"/>
            <a:ext cx="7543800" cy="1100301"/>
          </a:xfrm>
          <a:prstGeom prst="rect"/>
        </p:spPr>
        <p:txBody>
          <a:bodyPr anchor="t" bIns="0" lIns="0" rIns="0" rtlCol="0" tIns="0" wrap="square">
            <a:spAutoFit/>
          </a:bodyPr>
          <a:p>
            <a:pPr algn="ctr">
              <a:lnSpc>
                <a:spcPts val="9999"/>
              </a:lnSpc>
            </a:pPr>
            <a:r>
              <a:rPr dirty="0" sz="3600" lang="en-US" spc="-300">
                <a:solidFill>
                  <a:schemeClr val="bg1"/>
                </a:solidFill>
                <a:latin typeface="Garet Bold"/>
              </a:rPr>
              <a:t>(Biro </a:t>
            </a:r>
            <a:r>
              <a:rPr dirty="0" sz="3600" lang="en-US" spc="-300" err="1">
                <a:solidFill>
                  <a:schemeClr val="bg1"/>
                </a:solidFill>
                <a:latin typeface="Garet Bold"/>
              </a:rPr>
              <a:t>Humpro</a:t>
            </a:r>
            <a:r>
              <a:rPr dirty="0" sz="3600" lang="en-US" spc="-300">
                <a:solidFill>
                  <a:schemeClr val="bg1"/>
                </a:solidFill>
                <a:latin typeface="Garet Bold"/>
              </a:rPr>
              <a:t>)</a:t>
            </a:r>
            <a:endParaRPr dirty="0" sz="4400" lang="en-US" spc="-300">
              <a:solidFill>
                <a:schemeClr val="bg1"/>
              </a:solidFill>
              <a:latin typeface="Garet Bo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pic>
        <p:nvPicPr>
          <p:cNvPr id="2097197" name="Picture 1"/>
          <p:cNvPicPr>
            <a:picLocks noChangeAspect="1"/>
          </p:cNvPicPr>
          <p:nvPr/>
        </p:nvPicPr>
        <p:blipFill rotWithShape="1">
          <a:blip xmlns:r="http://schemas.openxmlformats.org/officeDocument/2006/relationships" r:embed="rId1"/>
          <a:srcRect l="31250" t="17407" r="35834" b="8519"/>
          <a:stretch>
            <a:fillRect/>
          </a:stretch>
        </p:blipFill>
        <p:spPr>
          <a:xfrm>
            <a:off x="9105900" y="568605"/>
            <a:ext cx="7277100" cy="9211519"/>
          </a:xfrm>
          <a:prstGeom prst="rect"/>
        </p:spPr>
      </p:pic>
      <p:pic>
        <p:nvPicPr>
          <p:cNvPr id="2097198" name="Picture 2"/>
          <p:cNvPicPr>
            <a:picLocks noChangeAspect="1"/>
          </p:cNvPicPr>
          <p:nvPr/>
        </p:nvPicPr>
        <p:blipFill rotWithShape="1">
          <a:blip xmlns:r="http://schemas.openxmlformats.org/officeDocument/2006/relationships" r:embed="rId2"/>
          <a:srcRect l="31250" t="15926" r="35834" b="8519"/>
          <a:stretch>
            <a:fillRect/>
          </a:stretch>
        </p:blipFill>
        <p:spPr>
          <a:xfrm>
            <a:off x="990600" y="568606"/>
            <a:ext cx="7086600" cy="9149787"/>
          </a:xfrm>
          <a:prstGeom prst="rec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98" name=""/>
        <p:cNvGrpSpPr/>
        <p:nvPr/>
      </p:nvGrpSpPr>
      <p:grpSpPr>
        <a:xfrm>
          <a:off x="0" y="0"/>
          <a:ext cx="0" cy="0"/>
          <a:chOff x="0" y="0"/>
          <a:chExt cx="0" cy="0"/>
        </a:xfrm>
      </p:grpSpPr>
      <p:pic>
        <p:nvPicPr>
          <p:cNvPr id="2097199" name="Picture 1"/>
          <p:cNvPicPr>
            <a:picLocks noChangeAspect="1"/>
          </p:cNvPicPr>
          <p:nvPr/>
        </p:nvPicPr>
        <p:blipFill rotWithShape="1">
          <a:blip xmlns:r="http://schemas.openxmlformats.org/officeDocument/2006/relationships" r:embed="rId1"/>
          <a:srcRect l="32500" t="17408" r="37083" b="7777"/>
          <a:stretch>
            <a:fillRect/>
          </a:stretch>
        </p:blipFill>
        <p:spPr>
          <a:xfrm>
            <a:off x="9829800" y="1104900"/>
            <a:ext cx="5562600" cy="7696200"/>
          </a:xfrm>
          <a:prstGeom prst="rect"/>
        </p:spPr>
      </p:pic>
      <p:pic>
        <p:nvPicPr>
          <p:cNvPr id="2097200" name="Picture 2"/>
          <p:cNvPicPr>
            <a:picLocks noChangeAspect="1"/>
          </p:cNvPicPr>
          <p:nvPr/>
        </p:nvPicPr>
        <p:blipFill rotWithShape="1">
          <a:blip xmlns:r="http://schemas.openxmlformats.org/officeDocument/2006/relationships" r:embed="rId2"/>
          <a:srcRect l="30000" t="15925" r="34166" b="7778"/>
          <a:stretch>
            <a:fillRect/>
          </a:stretch>
        </p:blipFill>
        <p:spPr>
          <a:xfrm>
            <a:off x="1937658" y="1219200"/>
            <a:ext cx="6553200" cy="7848600"/>
          </a:xfrm>
          <a:prstGeom prst="rec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pic>
        <p:nvPicPr>
          <p:cNvPr id="2097201" name="Picture 2"/>
          <p:cNvPicPr>
            <a:picLocks noChangeAspect="1"/>
          </p:cNvPicPr>
          <p:nvPr/>
        </p:nvPicPr>
        <p:blipFill rotWithShape="1">
          <a:blip xmlns:r="http://schemas.openxmlformats.org/officeDocument/2006/relationships" r:embed="rId1"/>
          <a:srcRect l="32500" t="16667" r="37083" b="8518"/>
          <a:stretch>
            <a:fillRect/>
          </a:stretch>
        </p:blipFill>
        <p:spPr>
          <a:xfrm>
            <a:off x="1524001" y="419100"/>
            <a:ext cx="6857999" cy="9488464"/>
          </a:xfrm>
          <a:prstGeom prst="rect"/>
        </p:spPr>
      </p:pic>
      <p:pic>
        <p:nvPicPr>
          <p:cNvPr id="2097202" name="Picture 4"/>
          <p:cNvPicPr>
            <a:picLocks noChangeAspect="1"/>
          </p:cNvPicPr>
          <p:nvPr/>
        </p:nvPicPr>
        <p:blipFill rotWithShape="1">
          <a:blip xmlns:r="http://schemas.openxmlformats.org/officeDocument/2006/relationships" r:embed="rId2"/>
          <a:srcRect l="32500" t="15926" r="37083" b="8519"/>
          <a:stretch>
            <a:fillRect/>
          </a:stretch>
        </p:blipFill>
        <p:spPr>
          <a:xfrm>
            <a:off x="9753602" y="419100"/>
            <a:ext cx="6857998" cy="9582408"/>
          </a:xfrm>
          <a:prstGeom prst="rec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4C5270"/>
        </a:solidFill>
      </p:bgPr>
    </p:bg>
    <p:spTree>
      <p:nvGrpSpPr>
        <p:cNvPr id="100" name=""/>
        <p:cNvGrpSpPr/>
        <p:nvPr/>
      </p:nvGrpSpPr>
      <p:grpSpPr>
        <a:xfrm>
          <a:off x="0" y="0"/>
          <a:ext cx="0" cy="0"/>
          <a:chOff x="0" y="0"/>
          <a:chExt cx="0" cy="0"/>
        </a:xfrm>
      </p:grpSpPr>
      <p:pic>
        <p:nvPicPr>
          <p:cNvPr id="2097203" name="Picture 3"/>
          <p:cNvPicPr>
            <a:picLocks noChangeAspect="1"/>
          </p:cNvPicPr>
          <p:nvPr/>
        </p:nvPicPr>
        <p:blipFill>
          <a:blip xmlns:r="http://schemas.openxmlformats.org/officeDocument/2006/relationships" r:embed="rId1"/>
          <a:srcRect/>
          <a:stretch>
            <a:fillRect/>
          </a:stretch>
        </p:blipFill>
        <p:spPr>
          <a:xfrm rot="-8671868" flipH="1">
            <a:off x="-3008939" y="4405874"/>
            <a:ext cx="10512344" cy="8792143"/>
          </a:xfrm>
          <a:prstGeom prst="rect"/>
        </p:spPr>
      </p:pic>
      <p:sp>
        <p:nvSpPr>
          <p:cNvPr id="1048750" name="TextBox 6"/>
          <p:cNvSpPr txBox="1"/>
          <p:nvPr/>
        </p:nvSpPr>
        <p:spPr>
          <a:xfrm>
            <a:off x="2503798" y="4330440"/>
            <a:ext cx="9612002" cy="1346459"/>
          </a:xfrm>
          <a:prstGeom prst="rect"/>
        </p:spPr>
        <p:txBody>
          <a:bodyPr anchor="t" bIns="0" lIns="0" rIns="0" rtlCol="0" tIns="0">
            <a:spAutoFit/>
          </a:bodyPr>
          <a:p>
            <a:pPr algn="r">
              <a:lnSpc>
                <a:spcPts val="9999"/>
              </a:lnSpc>
            </a:pPr>
            <a:r>
              <a:rPr dirty="0" sz="9999" lang="en-US" spc="-999">
                <a:solidFill>
                  <a:srgbClr val="92D050"/>
                </a:solidFill>
                <a:latin typeface="Garet Bold"/>
              </a:rPr>
              <a:t>Kasih</a:t>
            </a:r>
          </a:p>
        </p:txBody>
      </p:sp>
      <p:sp>
        <p:nvSpPr>
          <p:cNvPr id="1048751" name="TextBox 7"/>
          <p:cNvSpPr txBox="1"/>
          <p:nvPr/>
        </p:nvSpPr>
        <p:spPr>
          <a:xfrm>
            <a:off x="-850445" y="4330441"/>
            <a:ext cx="9612002" cy="1346459"/>
          </a:xfrm>
          <a:prstGeom prst="rect"/>
        </p:spPr>
        <p:txBody>
          <a:bodyPr anchor="t" bIns="0" lIns="0" rIns="0" rtlCol="0" tIns="0">
            <a:spAutoFit/>
          </a:bodyPr>
          <a:p>
            <a:pPr algn="r">
              <a:lnSpc>
                <a:spcPts val="9999"/>
              </a:lnSpc>
            </a:pPr>
            <a:r>
              <a:rPr dirty="0" sz="9999" lang="en-US" spc="-999">
                <a:solidFill>
                  <a:schemeClr val="bg1"/>
                </a:solidFill>
                <a:latin typeface="Garet Book"/>
              </a:rPr>
              <a:t>Terima</a:t>
            </a:r>
          </a:p>
        </p:txBody>
      </p:sp>
      <p:pic>
        <p:nvPicPr>
          <p:cNvPr id="2097204" name="Picture 11"/>
          <p:cNvPicPr>
            <a:picLocks noChangeAspect="1"/>
          </p:cNvPicPr>
          <p:nvPr/>
        </p:nvPicPr>
        <p:blipFill>
          <a:blip xmlns:r="http://schemas.openxmlformats.org/officeDocument/2006/relationships" r:embed="rId2" cstate="print"/>
          <a:srcRect/>
          <a:stretch>
            <a:fillRect/>
          </a:stretch>
        </p:blipFill>
        <p:spPr>
          <a:xfrm>
            <a:off x="11920301" y="327799"/>
            <a:ext cx="5676743" cy="9959201"/>
          </a:xfrm>
          <a:prstGeom prst="rect"/>
        </p:spPr>
      </p:pic>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Contents Slide Master">
  <a:themeElements>
    <a:clrScheme name="ALLPPT-COLOR-A15">
      <a:dk1>
        <a:sysClr lastClr="000000" val="windowText"/>
      </a:dk1>
      <a:lt1>
        <a:sysClr lastClr="FFFFFF" val="window"/>
      </a:lt1>
      <a:dk2>
        <a:srgbClr val="1F497D"/>
      </a:dk2>
      <a:lt2>
        <a:srgbClr val="EEECE1"/>
      </a:lt2>
      <a:accent1>
        <a:srgbClr val="444342"/>
      </a:accent1>
      <a:accent2>
        <a:srgbClr val="FFC000"/>
      </a:accent2>
      <a:accent3>
        <a:srgbClr val="444342"/>
      </a:accent3>
      <a:accent4>
        <a:srgbClr val="FFC000"/>
      </a:accent4>
      <a:accent5>
        <a:srgbClr val="444342"/>
      </a:accent5>
      <a:accent6>
        <a:srgbClr val="FFC000"/>
      </a:accent6>
      <a:hlink>
        <a:srgbClr val="FFFFFF"/>
      </a:hlink>
      <a:folHlink>
        <a:srgbClr val="FFFFF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C000"/>
        </a:solidFill>
        <a:ln>
          <a:noFill/>
        </a:ln>
      </a:spPr>
      <a:bodyPr anchor="ctr" rtlCol="0"/>
      <a:lstStyle>
        <a:defPPr algn="ctr">
          <a:defRPr>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AccentBoxVTI">
  <a:themeElements>
    <a:clrScheme name="AccentBoxVTI">
      <a:dk1>
        <a:srgbClr val="000000"/>
      </a:dk1>
      <a:lt1>
        <a:sysClr lastClr="FFFFFF" val="window"/>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4.xml><?xml version="1.0" encoding="utf-8"?>
<a:theme xmlns:a="http://schemas.openxmlformats.org/drawingml/2006/main" name="1_Contents Slide Master">
  <a:themeElements>
    <a:clrScheme name="ALLPPT-COLOR-A30">
      <a:dk1>
        <a:sysClr lastClr="000000" val="windowText"/>
      </a:dk1>
      <a:lt1>
        <a:sysClr lastClr="FFFFFF" val="window"/>
      </a:lt1>
      <a:dk2>
        <a:srgbClr val="1F497D"/>
      </a:dk2>
      <a:lt2>
        <a:srgbClr val="EEECE1"/>
      </a:lt2>
      <a:accent1>
        <a:srgbClr val="85D8DE"/>
      </a:accent1>
      <a:accent2>
        <a:srgbClr val="85D8DE"/>
      </a:accent2>
      <a:accent3>
        <a:srgbClr val="85D8DE"/>
      </a:accent3>
      <a:accent4>
        <a:srgbClr val="85D8DE"/>
      </a:accent4>
      <a:accent5>
        <a:srgbClr val="85D8DE"/>
      </a:accent5>
      <a:accent6>
        <a:srgbClr val="85D8DE"/>
      </a:accent6>
      <a:hlink>
        <a:srgbClr val="0000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PowerPoint Presentation</dc:title>
  <dc:creator>user</dc:creator>
  <cp:lastModifiedBy>User</cp:lastModifiedBy>
  <dcterms:created xsi:type="dcterms:W3CDTF">2006-08-15T10:00:00Z</dcterms:created>
  <dcterms:modified xsi:type="dcterms:W3CDTF">2023-05-30T04:34:57Z</dcterms:modified>
</cp:coreProperties>
</file>